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
    <p:sldMasterId id="2147485085" r:id="rId2"/>
    <p:sldMasterId id="2147486305" r:id="rId3"/>
    <p:sldMasterId id="2147486311" r:id="rId4"/>
  </p:sldMasterIdLst>
  <p:notesMasterIdLst>
    <p:notesMasterId r:id="rId27"/>
  </p:notesMasterIdLst>
  <p:sldIdLst>
    <p:sldId id="256" r:id="rId5"/>
    <p:sldId id="562" r:id="rId6"/>
    <p:sldId id="590" r:id="rId7"/>
    <p:sldId id="563" r:id="rId8"/>
    <p:sldId id="564" r:id="rId9"/>
    <p:sldId id="591" r:id="rId10"/>
    <p:sldId id="592" r:id="rId11"/>
    <p:sldId id="593" r:id="rId12"/>
    <p:sldId id="594" r:id="rId13"/>
    <p:sldId id="565" r:id="rId14"/>
    <p:sldId id="588" r:id="rId15"/>
    <p:sldId id="595" r:id="rId16"/>
    <p:sldId id="596" r:id="rId17"/>
    <p:sldId id="597" r:id="rId18"/>
    <p:sldId id="598" r:id="rId19"/>
    <p:sldId id="589" r:id="rId20"/>
    <p:sldId id="599" r:id="rId21"/>
    <p:sldId id="600" r:id="rId22"/>
    <p:sldId id="566" r:id="rId23"/>
    <p:sldId id="601" r:id="rId24"/>
    <p:sldId id="602" r:id="rId25"/>
    <p:sldId id="561" r:id="rId26"/>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7AD3269-3DD1-3B70-E5C0-B8698F651888}" name="Narissara Pisanello" initials="NP" userId="S::pisanellon@asme.org::cd72bbf8-f1c0-4354-99d5-e73c9eb87a8c" providerId="AD"/>
  <p188:author id="{B07F6CC4-C07D-FD74-1D58-391BEE9A82DD}" name="Michael Frediani" initials="MF" userId="S::FredianiM@asme.org::2098dce8-d5f1-4ace-a3f9-816b12f431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CC"/>
    <a:srgbClr val="CCFFCC"/>
    <a:srgbClr val="66CCFF"/>
    <a:srgbClr val="A6C76B"/>
    <a:srgbClr val="CC3300"/>
    <a:srgbClr val="99FFCC"/>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566527-933F-4D58-A52D-D0BCA805E55E}" v="12" dt="2025-05-19T21:50:34.9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43" autoAdjust="0"/>
  </p:normalViewPr>
  <p:slideViewPr>
    <p:cSldViewPr snapToGrid="0">
      <p:cViewPr varScale="1">
        <p:scale>
          <a:sx n="59" d="100"/>
          <a:sy n="59" d="100"/>
        </p:scale>
        <p:origin x="142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74280A2C-6F13-8811-B3EB-0E73437B57D1}"/>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1093" tIns="45546" rIns="91093" bIns="45546" numCol="1" anchor="t" anchorCtr="0" compatLnSpc="1">
            <a:prstTxWarp prst="textNoShape">
              <a:avLst/>
            </a:prstTxWarp>
          </a:bodyPr>
          <a:lstStyle>
            <a:lvl1pPr>
              <a:defRPr sz="1200"/>
            </a:lvl1pPr>
          </a:lstStyle>
          <a:p>
            <a:pPr>
              <a:defRPr/>
            </a:pPr>
            <a:endParaRPr lang="en-US" altLang="en-US"/>
          </a:p>
        </p:txBody>
      </p:sp>
      <p:sp>
        <p:nvSpPr>
          <p:cNvPr id="21507" name="Rectangle 3">
            <a:extLst>
              <a:ext uri="{FF2B5EF4-FFF2-40B4-BE49-F238E27FC236}">
                <a16:creationId xmlns:a16="http://schemas.microsoft.com/office/drawing/2014/main" id="{CEA964B3-90B1-5B0C-5021-F873550E77FA}"/>
              </a:ext>
            </a:extLst>
          </p:cNvPr>
          <p:cNvSpPr>
            <a:spLocks noGrp="1" noChangeArrowheads="1"/>
          </p:cNvSpPr>
          <p:nvPr>
            <p:ph type="dt" idx="1"/>
          </p:nvPr>
        </p:nvSpPr>
        <p:spPr bwMode="auto">
          <a:xfrm>
            <a:off x="3970338" y="0"/>
            <a:ext cx="3038475" cy="465138"/>
          </a:xfrm>
          <a:prstGeom prst="rect">
            <a:avLst/>
          </a:prstGeom>
          <a:noFill/>
          <a:ln>
            <a:noFill/>
          </a:ln>
          <a:effectLst/>
        </p:spPr>
        <p:txBody>
          <a:bodyPr vert="horz" wrap="square" lIns="91093" tIns="45546" rIns="91093" bIns="45546" numCol="1" anchor="t" anchorCtr="0" compatLnSpc="1">
            <a:prstTxWarp prst="textNoShape">
              <a:avLst/>
            </a:prstTxWarp>
          </a:bodyPr>
          <a:lstStyle>
            <a:lvl1pPr algn="r">
              <a:defRPr sz="1200"/>
            </a:lvl1pPr>
          </a:lstStyle>
          <a:p>
            <a:pPr>
              <a:defRPr/>
            </a:pPr>
            <a:endParaRPr lang="en-US" altLang="en-US"/>
          </a:p>
        </p:txBody>
      </p:sp>
      <p:sp>
        <p:nvSpPr>
          <p:cNvPr id="37892" name="Rectangle 4">
            <a:extLst>
              <a:ext uri="{FF2B5EF4-FFF2-40B4-BE49-F238E27FC236}">
                <a16:creationId xmlns:a16="http://schemas.microsoft.com/office/drawing/2014/main" id="{C326CE6D-CBBA-E233-8D01-19C5A9416341}"/>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a:extLst>
              <a:ext uri="{FF2B5EF4-FFF2-40B4-BE49-F238E27FC236}">
                <a16:creationId xmlns:a16="http://schemas.microsoft.com/office/drawing/2014/main" id="{5D4718F4-16C6-F7FD-ECC1-C28CF741ED92}"/>
              </a:ext>
            </a:extLst>
          </p:cNvPr>
          <p:cNvSpPr>
            <a:spLocks noGrp="1" noChangeArrowheads="1"/>
          </p:cNvSpPr>
          <p:nvPr>
            <p:ph type="body" sz="quarter" idx="3"/>
          </p:nvPr>
        </p:nvSpPr>
        <p:spPr bwMode="auto">
          <a:xfrm>
            <a:off x="701675" y="4416425"/>
            <a:ext cx="5607050" cy="4183063"/>
          </a:xfrm>
          <a:prstGeom prst="rect">
            <a:avLst/>
          </a:prstGeom>
          <a:noFill/>
          <a:ln>
            <a:noFill/>
          </a:ln>
          <a:effectLst/>
        </p:spPr>
        <p:txBody>
          <a:bodyPr vert="horz" wrap="square" lIns="91093" tIns="45546" rIns="91093" bIns="45546"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1510" name="Rectangle 6">
            <a:extLst>
              <a:ext uri="{FF2B5EF4-FFF2-40B4-BE49-F238E27FC236}">
                <a16:creationId xmlns:a16="http://schemas.microsoft.com/office/drawing/2014/main" id="{B0231677-D9C2-EE0E-5586-F10BD1B47A8C}"/>
              </a:ext>
            </a:extLst>
          </p:cNvPr>
          <p:cNvSpPr>
            <a:spLocks noGrp="1" noChangeArrowheads="1"/>
          </p:cNvSpPr>
          <p:nvPr>
            <p:ph type="ftr" sz="quarter" idx="4"/>
          </p:nvPr>
        </p:nvSpPr>
        <p:spPr bwMode="auto">
          <a:xfrm>
            <a:off x="0" y="8829675"/>
            <a:ext cx="3038475" cy="465138"/>
          </a:xfrm>
          <a:prstGeom prst="rect">
            <a:avLst/>
          </a:prstGeom>
          <a:noFill/>
          <a:ln>
            <a:noFill/>
          </a:ln>
          <a:effectLst/>
        </p:spPr>
        <p:txBody>
          <a:bodyPr vert="horz" wrap="square" lIns="91093" tIns="45546" rIns="91093" bIns="45546" numCol="1" anchor="b" anchorCtr="0" compatLnSpc="1">
            <a:prstTxWarp prst="textNoShape">
              <a:avLst/>
            </a:prstTxWarp>
          </a:bodyPr>
          <a:lstStyle>
            <a:lvl1pPr>
              <a:defRPr sz="1200"/>
            </a:lvl1pPr>
          </a:lstStyle>
          <a:p>
            <a:pPr>
              <a:defRPr/>
            </a:pPr>
            <a:endParaRPr lang="en-US" altLang="en-US"/>
          </a:p>
        </p:txBody>
      </p:sp>
      <p:sp>
        <p:nvSpPr>
          <p:cNvPr id="21511" name="Rectangle 7">
            <a:extLst>
              <a:ext uri="{FF2B5EF4-FFF2-40B4-BE49-F238E27FC236}">
                <a16:creationId xmlns:a16="http://schemas.microsoft.com/office/drawing/2014/main" id="{63C1C009-C00D-702B-52EE-70225BA01049}"/>
              </a:ext>
            </a:extLst>
          </p:cNvPr>
          <p:cNvSpPr>
            <a:spLocks noGrp="1" noChangeArrowheads="1"/>
          </p:cNvSpPr>
          <p:nvPr>
            <p:ph type="sldNum" sz="quarter" idx="5"/>
          </p:nvPr>
        </p:nvSpPr>
        <p:spPr bwMode="auto">
          <a:xfrm>
            <a:off x="3970338" y="8829675"/>
            <a:ext cx="3038475" cy="465138"/>
          </a:xfrm>
          <a:prstGeom prst="rect">
            <a:avLst/>
          </a:prstGeom>
          <a:noFill/>
          <a:ln>
            <a:noFill/>
          </a:ln>
          <a:effectLst/>
        </p:spPr>
        <p:txBody>
          <a:bodyPr vert="horz" wrap="square" lIns="91093" tIns="45546" rIns="91093" bIns="45546" numCol="1" anchor="b" anchorCtr="0" compatLnSpc="1">
            <a:prstTxWarp prst="textNoShape">
              <a:avLst/>
            </a:prstTxWarp>
          </a:bodyPr>
          <a:lstStyle>
            <a:lvl1pPr algn="r">
              <a:defRPr sz="1200"/>
            </a:lvl1pPr>
          </a:lstStyle>
          <a:p>
            <a:pPr>
              <a:defRPr/>
            </a:pPr>
            <a:fld id="{32C00C19-BFA7-4A61-9CAF-FB3E50EE82B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550C4E7E-8F9E-B308-3F32-AC6DC0FAF668}"/>
              </a:ext>
            </a:extLst>
          </p:cNvPr>
          <p:cNvSpPr>
            <a:spLocks noGrp="1" noRot="1" noChangeAspect="1" noChangeArrowheads="1" noTextEdit="1"/>
          </p:cNvSpPr>
          <p:nvPr>
            <p:ph type="sldImg"/>
          </p:nvPr>
        </p:nvSpPr>
        <p:spPr>
          <a:ln/>
        </p:spPr>
      </p:sp>
      <p:sp>
        <p:nvSpPr>
          <p:cNvPr id="44035" name="Notes Placeholder 2">
            <a:extLst>
              <a:ext uri="{FF2B5EF4-FFF2-40B4-BE49-F238E27FC236}">
                <a16:creationId xmlns:a16="http://schemas.microsoft.com/office/drawing/2014/main" id="{17F60006-756D-FD76-3418-58E5F6D9BB1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4036" name="Slide Number Placeholder 3">
            <a:extLst>
              <a:ext uri="{FF2B5EF4-FFF2-40B4-BE49-F238E27FC236}">
                <a16:creationId xmlns:a16="http://schemas.microsoft.com/office/drawing/2014/main" id="{B21E6E01-83A7-0724-DBF1-EBC498921C5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F52C634-4217-4900-BF88-74A176D37C07}" type="slidenum">
              <a:rPr lang="en-US" altLang="en-US" sz="1200" smtClean="0"/>
              <a:pPr/>
              <a:t>10</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18C6BF6-1937-2F2A-402C-1CA946A0BF6F}"/>
              </a:ext>
            </a:extLst>
          </p:cNvPr>
          <p:cNvSpPr>
            <a:spLocks noGrp="1" noRot="1" noChangeAspect="1" noChangeArrowheads="1" noTextEdit="1"/>
          </p:cNvSpPr>
          <p:nvPr>
            <p:ph type="sldImg"/>
          </p:nvPr>
        </p:nvSpPr>
        <p:spPr>
          <a:ln/>
        </p:spPr>
      </p:sp>
      <p:sp>
        <p:nvSpPr>
          <p:cNvPr id="52227" name="Notes Placeholder 2">
            <a:extLst>
              <a:ext uri="{FF2B5EF4-FFF2-40B4-BE49-F238E27FC236}">
                <a16:creationId xmlns:a16="http://schemas.microsoft.com/office/drawing/2014/main" id="{8BD43E78-4EED-06BF-F28C-635E91E3C28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228" name="Slide Number Placeholder 3">
            <a:extLst>
              <a:ext uri="{FF2B5EF4-FFF2-40B4-BE49-F238E27FC236}">
                <a16:creationId xmlns:a16="http://schemas.microsoft.com/office/drawing/2014/main" id="{6B877BBF-EE11-61E2-8F6C-9D9C3708F74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E5C1E0D-4925-4FFD-8554-EBA33BC2BC2D}" type="slidenum">
              <a:rPr lang="en-US" altLang="en-US" sz="1200" smtClean="0"/>
              <a:pPr/>
              <a:t>19</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BD122-A80B-25EE-74CA-2FA3C0C34E99}"/>
            </a:ext>
          </a:extLst>
        </p:cNvPr>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16A83598-D3AA-6200-A7D3-BCC4AA2A72D0}"/>
              </a:ext>
            </a:extLst>
          </p:cNvPr>
          <p:cNvSpPr>
            <a:spLocks noGrp="1" noRot="1" noChangeAspect="1" noChangeArrowheads="1" noTextEdit="1"/>
          </p:cNvSpPr>
          <p:nvPr>
            <p:ph type="sldImg"/>
          </p:nvPr>
        </p:nvSpPr>
        <p:spPr>
          <a:ln/>
        </p:spPr>
      </p:sp>
      <p:sp>
        <p:nvSpPr>
          <p:cNvPr id="52227" name="Notes Placeholder 2">
            <a:extLst>
              <a:ext uri="{FF2B5EF4-FFF2-40B4-BE49-F238E27FC236}">
                <a16:creationId xmlns:a16="http://schemas.microsoft.com/office/drawing/2014/main" id="{E2179EF8-568B-D301-94C8-345CAE8B1F2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228" name="Slide Number Placeholder 3">
            <a:extLst>
              <a:ext uri="{FF2B5EF4-FFF2-40B4-BE49-F238E27FC236}">
                <a16:creationId xmlns:a16="http://schemas.microsoft.com/office/drawing/2014/main" id="{7C4999C5-B278-9779-CA50-92550D5970D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E5C1E0D-4925-4FFD-8554-EBA33BC2BC2D}" type="slidenum">
              <a:rPr lang="en-US" altLang="en-US" sz="1200" smtClean="0"/>
              <a:pPr/>
              <a:t>20</a:t>
            </a:fld>
            <a:endParaRPr lang="en-US" altLang="en-US" sz="1200"/>
          </a:p>
        </p:txBody>
      </p:sp>
    </p:spTree>
    <p:extLst>
      <p:ext uri="{BB962C8B-B14F-4D97-AF65-F5344CB8AC3E}">
        <p14:creationId xmlns:p14="http://schemas.microsoft.com/office/powerpoint/2010/main" val="19043179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D58D3-5007-3536-29D2-EDC6DDD8612B}"/>
            </a:ext>
          </a:extLst>
        </p:cNvPr>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4D13EF8B-1969-2014-7796-7C953EEF6C67}"/>
              </a:ext>
            </a:extLst>
          </p:cNvPr>
          <p:cNvSpPr>
            <a:spLocks noGrp="1" noRot="1" noChangeAspect="1" noChangeArrowheads="1" noTextEdit="1"/>
          </p:cNvSpPr>
          <p:nvPr>
            <p:ph type="sldImg"/>
          </p:nvPr>
        </p:nvSpPr>
        <p:spPr>
          <a:ln/>
        </p:spPr>
      </p:sp>
      <p:sp>
        <p:nvSpPr>
          <p:cNvPr id="52227" name="Notes Placeholder 2">
            <a:extLst>
              <a:ext uri="{FF2B5EF4-FFF2-40B4-BE49-F238E27FC236}">
                <a16:creationId xmlns:a16="http://schemas.microsoft.com/office/drawing/2014/main" id="{4643A6E4-191B-A134-C796-804823AA31E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228" name="Slide Number Placeholder 3">
            <a:extLst>
              <a:ext uri="{FF2B5EF4-FFF2-40B4-BE49-F238E27FC236}">
                <a16:creationId xmlns:a16="http://schemas.microsoft.com/office/drawing/2014/main" id="{BE3575AA-C822-7C37-8E78-9D7E3BA36B1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E5C1E0D-4925-4FFD-8554-EBA33BC2BC2D}" type="slidenum">
              <a:rPr lang="en-US" altLang="en-US" sz="1200" smtClean="0"/>
              <a:pPr/>
              <a:t>21</a:t>
            </a:fld>
            <a:endParaRPr lang="en-US" altLang="en-US" sz="1200"/>
          </a:p>
        </p:txBody>
      </p:sp>
    </p:spTree>
    <p:extLst>
      <p:ext uri="{BB962C8B-B14F-4D97-AF65-F5344CB8AC3E}">
        <p14:creationId xmlns:p14="http://schemas.microsoft.com/office/powerpoint/2010/main" val="2354468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89845CA3-E826-4DA0-B5CF-63D023EA6C7A}"/>
              </a:ext>
            </a:extLst>
          </p:cNvPr>
          <p:cNvSpPr>
            <a:spLocks noGrp="1" noRot="1" noChangeAspect="1" noChangeArrowheads="1" noTextEdit="1"/>
          </p:cNvSpPr>
          <p:nvPr>
            <p:ph type="sldImg"/>
          </p:nvPr>
        </p:nvSpPr>
        <p:spPr>
          <a:ln/>
        </p:spPr>
      </p:sp>
      <p:sp>
        <p:nvSpPr>
          <p:cNvPr id="46083" name="Notes Placeholder 2">
            <a:extLst>
              <a:ext uri="{FF2B5EF4-FFF2-40B4-BE49-F238E27FC236}">
                <a16:creationId xmlns:a16="http://schemas.microsoft.com/office/drawing/2014/main" id="{88E025FD-A138-01A4-41BA-1C5818F7D1A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6084" name="Slide Number Placeholder 3">
            <a:extLst>
              <a:ext uri="{FF2B5EF4-FFF2-40B4-BE49-F238E27FC236}">
                <a16:creationId xmlns:a16="http://schemas.microsoft.com/office/drawing/2014/main" id="{B2342D31-41FC-C7B1-927E-7951049D31E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D134EB3-2016-4E3C-B68A-2A953C49A6DB}" type="slidenum">
              <a:rPr lang="en-US" altLang="en-US" sz="1200" smtClean="0"/>
              <a:pPr/>
              <a:t>11</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F8EDD-0942-B75B-D015-0B765EAB3423}"/>
            </a:ext>
          </a:extLst>
        </p:cNvPr>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F95B4947-EE55-88D4-8364-2B50A9C7A4A4}"/>
              </a:ext>
            </a:extLst>
          </p:cNvPr>
          <p:cNvSpPr>
            <a:spLocks noGrp="1" noRot="1" noChangeAspect="1" noChangeArrowheads="1" noTextEdit="1"/>
          </p:cNvSpPr>
          <p:nvPr>
            <p:ph type="sldImg"/>
          </p:nvPr>
        </p:nvSpPr>
        <p:spPr>
          <a:ln/>
        </p:spPr>
      </p:sp>
      <p:sp>
        <p:nvSpPr>
          <p:cNvPr id="46083" name="Notes Placeholder 2">
            <a:extLst>
              <a:ext uri="{FF2B5EF4-FFF2-40B4-BE49-F238E27FC236}">
                <a16:creationId xmlns:a16="http://schemas.microsoft.com/office/drawing/2014/main" id="{CAB52067-CF60-6D09-94DD-C97EEB46086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6084" name="Slide Number Placeholder 3">
            <a:extLst>
              <a:ext uri="{FF2B5EF4-FFF2-40B4-BE49-F238E27FC236}">
                <a16:creationId xmlns:a16="http://schemas.microsoft.com/office/drawing/2014/main" id="{B0306893-765D-1502-C1B5-0CBD20BB5F5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D134EB3-2016-4E3C-B68A-2A953C49A6DB}" type="slidenum">
              <a:rPr lang="en-US" altLang="en-US" sz="1200" smtClean="0"/>
              <a:pPr/>
              <a:t>12</a:t>
            </a:fld>
            <a:endParaRPr lang="en-US" altLang="en-US" sz="1200"/>
          </a:p>
        </p:txBody>
      </p:sp>
    </p:spTree>
    <p:extLst>
      <p:ext uri="{BB962C8B-B14F-4D97-AF65-F5344CB8AC3E}">
        <p14:creationId xmlns:p14="http://schemas.microsoft.com/office/powerpoint/2010/main" val="1194705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4642C-C154-642D-4BCA-5EB7CBF93FCB}"/>
            </a:ext>
          </a:extLst>
        </p:cNvPr>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49535770-30B8-5C93-99B0-E3A7F212D9BC}"/>
              </a:ext>
            </a:extLst>
          </p:cNvPr>
          <p:cNvSpPr>
            <a:spLocks noGrp="1" noRot="1" noChangeAspect="1" noChangeArrowheads="1" noTextEdit="1"/>
          </p:cNvSpPr>
          <p:nvPr>
            <p:ph type="sldImg"/>
          </p:nvPr>
        </p:nvSpPr>
        <p:spPr>
          <a:ln/>
        </p:spPr>
      </p:sp>
      <p:sp>
        <p:nvSpPr>
          <p:cNvPr id="46083" name="Notes Placeholder 2">
            <a:extLst>
              <a:ext uri="{FF2B5EF4-FFF2-40B4-BE49-F238E27FC236}">
                <a16:creationId xmlns:a16="http://schemas.microsoft.com/office/drawing/2014/main" id="{0A072971-B77B-4D1E-3D9C-D08ABB0D01A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6084" name="Slide Number Placeholder 3">
            <a:extLst>
              <a:ext uri="{FF2B5EF4-FFF2-40B4-BE49-F238E27FC236}">
                <a16:creationId xmlns:a16="http://schemas.microsoft.com/office/drawing/2014/main" id="{550DD7F0-5285-8583-ACCD-DF3B21713B4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D134EB3-2016-4E3C-B68A-2A953C49A6DB}" type="slidenum">
              <a:rPr lang="en-US" altLang="en-US" sz="1200" smtClean="0"/>
              <a:pPr/>
              <a:t>13</a:t>
            </a:fld>
            <a:endParaRPr lang="en-US" altLang="en-US" sz="1200"/>
          </a:p>
        </p:txBody>
      </p:sp>
    </p:spTree>
    <p:extLst>
      <p:ext uri="{BB962C8B-B14F-4D97-AF65-F5344CB8AC3E}">
        <p14:creationId xmlns:p14="http://schemas.microsoft.com/office/powerpoint/2010/main" val="607408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5C315-DC58-A91E-2936-1B4D9628C973}"/>
            </a:ext>
          </a:extLst>
        </p:cNvPr>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3A5CB9DD-744F-0421-1597-76A543A93284}"/>
              </a:ext>
            </a:extLst>
          </p:cNvPr>
          <p:cNvSpPr>
            <a:spLocks noGrp="1" noRot="1" noChangeAspect="1" noChangeArrowheads="1" noTextEdit="1"/>
          </p:cNvSpPr>
          <p:nvPr>
            <p:ph type="sldImg"/>
          </p:nvPr>
        </p:nvSpPr>
        <p:spPr>
          <a:ln/>
        </p:spPr>
      </p:sp>
      <p:sp>
        <p:nvSpPr>
          <p:cNvPr id="46083" name="Notes Placeholder 2">
            <a:extLst>
              <a:ext uri="{FF2B5EF4-FFF2-40B4-BE49-F238E27FC236}">
                <a16:creationId xmlns:a16="http://schemas.microsoft.com/office/drawing/2014/main" id="{DDDFD4E8-0590-6453-FF05-844F476A055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6084" name="Slide Number Placeholder 3">
            <a:extLst>
              <a:ext uri="{FF2B5EF4-FFF2-40B4-BE49-F238E27FC236}">
                <a16:creationId xmlns:a16="http://schemas.microsoft.com/office/drawing/2014/main" id="{FBF90566-EF9B-D23F-01FC-3C188F31C98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D134EB3-2016-4E3C-B68A-2A953C49A6DB}" type="slidenum">
              <a:rPr lang="en-US" altLang="en-US" sz="1200" smtClean="0"/>
              <a:pPr/>
              <a:t>14</a:t>
            </a:fld>
            <a:endParaRPr lang="en-US" altLang="en-US" sz="1200"/>
          </a:p>
        </p:txBody>
      </p:sp>
    </p:spTree>
    <p:extLst>
      <p:ext uri="{BB962C8B-B14F-4D97-AF65-F5344CB8AC3E}">
        <p14:creationId xmlns:p14="http://schemas.microsoft.com/office/powerpoint/2010/main" val="474327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9CBEA-9402-C4CD-D093-6FB4EA68870A}"/>
            </a:ext>
          </a:extLst>
        </p:cNvPr>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420050E0-969A-7367-F403-C13F5666E6A2}"/>
              </a:ext>
            </a:extLst>
          </p:cNvPr>
          <p:cNvSpPr>
            <a:spLocks noGrp="1" noRot="1" noChangeAspect="1" noChangeArrowheads="1" noTextEdit="1"/>
          </p:cNvSpPr>
          <p:nvPr>
            <p:ph type="sldImg"/>
          </p:nvPr>
        </p:nvSpPr>
        <p:spPr>
          <a:ln/>
        </p:spPr>
      </p:sp>
      <p:sp>
        <p:nvSpPr>
          <p:cNvPr id="46083" name="Notes Placeholder 2">
            <a:extLst>
              <a:ext uri="{FF2B5EF4-FFF2-40B4-BE49-F238E27FC236}">
                <a16:creationId xmlns:a16="http://schemas.microsoft.com/office/drawing/2014/main" id="{52CDF5C3-E1EE-3280-1EC4-11E62745892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6084" name="Slide Number Placeholder 3">
            <a:extLst>
              <a:ext uri="{FF2B5EF4-FFF2-40B4-BE49-F238E27FC236}">
                <a16:creationId xmlns:a16="http://schemas.microsoft.com/office/drawing/2014/main" id="{7278F136-00C8-9CF4-B1E8-E472CAC7F9E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D134EB3-2016-4E3C-B68A-2A953C49A6DB}" type="slidenum">
              <a:rPr lang="en-US" altLang="en-US" sz="1200" smtClean="0"/>
              <a:pPr/>
              <a:t>15</a:t>
            </a:fld>
            <a:endParaRPr lang="en-US" altLang="en-US" sz="1200"/>
          </a:p>
        </p:txBody>
      </p:sp>
    </p:spTree>
    <p:extLst>
      <p:ext uri="{BB962C8B-B14F-4D97-AF65-F5344CB8AC3E}">
        <p14:creationId xmlns:p14="http://schemas.microsoft.com/office/powerpoint/2010/main" val="905232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B8938F97-6B6F-BFB5-BF0B-4C4C5FF1A7F9}"/>
              </a:ext>
            </a:extLst>
          </p:cNvPr>
          <p:cNvSpPr>
            <a:spLocks noGrp="1" noRot="1" noChangeAspect="1" noChangeArrowheads="1" noTextEdit="1"/>
          </p:cNvSpPr>
          <p:nvPr>
            <p:ph type="sldImg"/>
          </p:nvPr>
        </p:nvSpPr>
        <p:spPr>
          <a:ln/>
        </p:spPr>
      </p:sp>
      <p:sp>
        <p:nvSpPr>
          <p:cNvPr id="48131" name="Notes Placeholder 2">
            <a:extLst>
              <a:ext uri="{FF2B5EF4-FFF2-40B4-BE49-F238E27FC236}">
                <a16:creationId xmlns:a16="http://schemas.microsoft.com/office/drawing/2014/main" id="{92EF706D-DDF8-5C31-1B0A-542B7FB4DA6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8132" name="Slide Number Placeholder 3">
            <a:extLst>
              <a:ext uri="{FF2B5EF4-FFF2-40B4-BE49-F238E27FC236}">
                <a16:creationId xmlns:a16="http://schemas.microsoft.com/office/drawing/2014/main" id="{60338EF1-9FE0-154B-BFC2-258DD0F8BA3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2713AE45-A1B8-4B41-867B-909D25B465C5}" type="slidenum">
              <a:rPr lang="en-US" altLang="en-US" sz="1200" smtClean="0"/>
              <a:pPr/>
              <a:t>16</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D2441-35CB-D669-F7CA-66FAAB65EC85}"/>
            </a:ext>
          </a:extLst>
        </p:cNvPr>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972E266D-0123-17CC-8105-982C38849A83}"/>
              </a:ext>
            </a:extLst>
          </p:cNvPr>
          <p:cNvSpPr>
            <a:spLocks noGrp="1" noRot="1" noChangeAspect="1" noChangeArrowheads="1" noTextEdit="1"/>
          </p:cNvSpPr>
          <p:nvPr>
            <p:ph type="sldImg"/>
          </p:nvPr>
        </p:nvSpPr>
        <p:spPr>
          <a:ln/>
        </p:spPr>
      </p:sp>
      <p:sp>
        <p:nvSpPr>
          <p:cNvPr id="48131" name="Notes Placeholder 2">
            <a:extLst>
              <a:ext uri="{FF2B5EF4-FFF2-40B4-BE49-F238E27FC236}">
                <a16:creationId xmlns:a16="http://schemas.microsoft.com/office/drawing/2014/main" id="{EE35268B-BFF5-7C60-11B1-07F7F7AA2F8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8132" name="Slide Number Placeholder 3">
            <a:extLst>
              <a:ext uri="{FF2B5EF4-FFF2-40B4-BE49-F238E27FC236}">
                <a16:creationId xmlns:a16="http://schemas.microsoft.com/office/drawing/2014/main" id="{E8BC3236-706B-992E-4C97-3547A34ED98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2713AE45-A1B8-4B41-867B-909D25B465C5}" type="slidenum">
              <a:rPr lang="en-US" altLang="en-US" sz="1200" smtClean="0"/>
              <a:pPr/>
              <a:t>17</a:t>
            </a:fld>
            <a:endParaRPr lang="en-US" altLang="en-US" sz="1200"/>
          </a:p>
        </p:txBody>
      </p:sp>
    </p:spTree>
    <p:extLst>
      <p:ext uri="{BB962C8B-B14F-4D97-AF65-F5344CB8AC3E}">
        <p14:creationId xmlns:p14="http://schemas.microsoft.com/office/powerpoint/2010/main" val="2651660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8B9DB-776F-9D8C-4FFE-87FFABB9C8A3}"/>
            </a:ext>
          </a:extLst>
        </p:cNvPr>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9C76EAE2-6AB7-4DDC-FECD-AAB7EAEACA82}"/>
              </a:ext>
            </a:extLst>
          </p:cNvPr>
          <p:cNvSpPr>
            <a:spLocks noGrp="1" noRot="1" noChangeAspect="1" noChangeArrowheads="1" noTextEdit="1"/>
          </p:cNvSpPr>
          <p:nvPr>
            <p:ph type="sldImg"/>
          </p:nvPr>
        </p:nvSpPr>
        <p:spPr>
          <a:ln/>
        </p:spPr>
      </p:sp>
      <p:sp>
        <p:nvSpPr>
          <p:cNvPr id="48131" name="Notes Placeholder 2">
            <a:extLst>
              <a:ext uri="{FF2B5EF4-FFF2-40B4-BE49-F238E27FC236}">
                <a16:creationId xmlns:a16="http://schemas.microsoft.com/office/drawing/2014/main" id="{C1AED923-4C87-D6B2-741D-0DA4F466C93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8132" name="Slide Number Placeholder 3">
            <a:extLst>
              <a:ext uri="{FF2B5EF4-FFF2-40B4-BE49-F238E27FC236}">
                <a16:creationId xmlns:a16="http://schemas.microsoft.com/office/drawing/2014/main" id="{2F63C1B7-CA12-E317-90B1-6DE250749A8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2713AE45-A1B8-4B41-867B-909D25B465C5}" type="slidenum">
              <a:rPr lang="en-US" altLang="en-US" sz="1200" smtClean="0"/>
              <a:pPr/>
              <a:t>18</a:t>
            </a:fld>
            <a:endParaRPr lang="en-US" altLang="en-US" sz="1200"/>
          </a:p>
        </p:txBody>
      </p:sp>
    </p:spTree>
    <p:extLst>
      <p:ext uri="{BB962C8B-B14F-4D97-AF65-F5344CB8AC3E}">
        <p14:creationId xmlns:p14="http://schemas.microsoft.com/office/powerpoint/2010/main" val="2358921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a:extLst>
              <a:ext uri="{FF2B5EF4-FFF2-40B4-BE49-F238E27FC236}">
                <a16:creationId xmlns:a16="http://schemas.microsoft.com/office/drawing/2014/main" id="{4E654A6A-7CD4-938A-474E-BE3F45DA6434}"/>
              </a:ext>
            </a:extLst>
          </p:cNvPr>
          <p:cNvSpPr>
            <a:spLocks noGrp="1" noChangeArrowheads="1"/>
          </p:cNvSpPr>
          <p:nvPr>
            <p:ph type="ftr" sz="quarter" idx="10"/>
          </p:nvPr>
        </p:nvSpPr>
        <p:spPr/>
        <p:txBody>
          <a:bodyPr/>
          <a:lstStyle>
            <a:lvl1pPr algn="ctr">
              <a:defRPr/>
            </a:lvl1pPr>
          </a:lstStyle>
          <a:p>
            <a:pPr>
              <a:defRPr/>
            </a:pPr>
            <a:r>
              <a:rPr lang="en-US"/>
              <a:t>ASME S&amp;C Training Module B3 Conformity Assessment: Committees and Staff Roles and Responsibilities</a:t>
            </a:r>
          </a:p>
        </p:txBody>
      </p:sp>
      <p:sp>
        <p:nvSpPr>
          <p:cNvPr id="5" name="Rectangle 6">
            <a:extLst>
              <a:ext uri="{FF2B5EF4-FFF2-40B4-BE49-F238E27FC236}">
                <a16:creationId xmlns:a16="http://schemas.microsoft.com/office/drawing/2014/main" id="{F75336C1-37A8-B870-17A7-E7283624D2F3}"/>
              </a:ext>
            </a:extLst>
          </p:cNvPr>
          <p:cNvSpPr>
            <a:spLocks noGrp="1" noChangeArrowheads="1"/>
          </p:cNvSpPr>
          <p:nvPr>
            <p:ph type="sldNum" sz="quarter" idx="11"/>
          </p:nvPr>
        </p:nvSpPr>
        <p:spPr/>
        <p:txBody>
          <a:bodyPr/>
          <a:lstStyle>
            <a:lvl1pPr>
              <a:defRPr/>
            </a:lvl1pPr>
          </a:lstStyle>
          <a:p>
            <a:pPr>
              <a:defRPr/>
            </a:pPr>
            <a:fld id="{66EB36B0-AB78-4E69-8885-4C1A7A36EEBA}" type="slidenum">
              <a:rPr lang="en-US" altLang="en-US"/>
              <a:pPr>
                <a:defRPr/>
              </a:pPr>
              <a:t>‹#›</a:t>
            </a:fld>
            <a:endParaRPr lang="en-US" altLang="en-US"/>
          </a:p>
        </p:txBody>
      </p:sp>
    </p:spTree>
    <p:extLst>
      <p:ext uri="{BB962C8B-B14F-4D97-AF65-F5344CB8AC3E}">
        <p14:creationId xmlns:p14="http://schemas.microsoft.com/office/powerpoint/2010/main" val="2004476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0912110F-FE65-58CB-9189-FB294165D960}"/>
              </a:ext>
            </a:extLst>
          </p:cNvPr>
          <p:cNvSpPr>
            <a:spLocks noGrp="1" noChangeArrowheads="1"/>
          </p:cNvSpPr>
          <p:nvPr>
            <p:ph type="ftr" sz="quarter" idx="10"/>
          </p:nvPr>
        </p:nvSpPr>
        <p:spPr/>
        <p:txBody>
          <a:bodyPr/>
          <a:lstStyle>
            <a:lvl1pPr algn="l">
              <a:defRPr/>
            </a:lvl1pPr>
          </a:lstStyle>
          <a:p>
            <a:pPr>
              <a:defRPr/>
            </a:pPr>
            <a:r>
              <a:rPr lang="en-US"/>
              <a:t>ASME S&amp;C Training Module B3 Conformity Assessment: Committees and Staff Roles and Responsibilities</a:t>
            </a:r>
          </a:p>
        </p:txBody>
      </p:sp>
      <p:sp>
        <p:nvSpPr>
          <p:cNvPr id="5" name="Rectangle 6">
            <a:extLst>
              <a:ext uri="{FF2B5EF4-FFF2-40B4-BE49-F238E27FC236}">
                <a16:creationId xmlns:a16="http://schemas.microsoft.com/office/drawing/2014/main" id="{8FAF00D0-DC45-1DBC-E7D0-50262A4D6BA0}"/>
              </a:ext>
            </a:extLst>
          </p:cNvPr>
          <p:cNvSpPr>
            <a:spLocks noGrp="1" noChangeArrowheads="1"/>
          </p:cNvSpPr>
          <p:nvPr>
            <p:ph type="sldNum" sz="quarter" idx="11"/>
          </p:nvPr>
        </p:nvSpPr>
        <p:spPr/>
        <p:txBody>
          <a:bodyPr/>
          <a:lstStyle>
            <a:lvl1pPr>
              <a:defRPr/>
            </a:lvl1pPr>
          </a:lstStyle>
          <a:p>
            <a:pPr>
              <a:defRPr/>
            </a:pPr>
            <a:fld id="{1DBBEDB6-4461-41A5-958D-3E054B646720}" type="slidenum">
              <a:rPr lang="en-US" altLang="en-US"/>
              <a:pPr>
                <a:defRPr/>
              </a:pPr>
              <a:t>‹#›</a:t>
            </a:fld>
            <a:endParaRPr lang="en-US" altLang="en-US"/>
          </a:p>
        </p:txBody>
      </p:sp>
    </p:spTree>
    <p:extLst>
      <p:ext uri="{BB962C8B-B14F-4D97-AF65-F5344CB8AC3E}">
        <p14:creationId xmlns:p14="http://schemas.microsoft.com/office/powerpoint/2010/main" val="2563996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B26684DC-4EBB-88D5-448E-3C4ACDC9D125}"/>
              </a:ext>
            </a:extLst>
          </p:cNvPr>
          <p:cNvSpPr>
            <a:spLocks noGrp="1" noChangeArrowheads="1"/>
          </p:cNvSpPr>
          <p:nvPr>
            <p:ph type="ftr" sz="quarter" idx="10"/>
          </p:nvPr>
        </p:nvSpPr>
        <p:spPr/>
        <p:txBody>
          <a:bodyPr/>
          <a:lstStyle>
            <a:lvl1pPr algn="l">
              <a:defRPr/>
            </a:lvl1pPr>
          </a:lstStyle>
          <a:p>
            <a:pPr>
              <a:defRPr/>
            </a:pPr>
            <a:r>
              <a:rPr lang="en-US"/>
              <a:t>ASME S&amp;C Training Module B3 Conformity Assessment: Committees and Staff Roles and Responsibilities</a:t>
            </a:r>
          </a:p>
        </p:txBody>
      </p:sp>
      <p:sp>
        <p:nvSpPr>
          <p:cNvPr id="5" name="Rectangle 6">
            <a:extLst>
              <a:ext uri="{FF2B5EF4-FFF2-40B4-BE49-F238E27FC236}">
                <a16:creationId xmlns:a16="http://schemas.microsoft.com/office/drawing/2014/main" id="{21955A4B-B7BE-663A-35D2-9DA5AF6DB1E2}"/>
              </a:ext>
            </a:extLst>
          </p:cNvPr>
          <p:cNvSpPr>
            <a:spLocks noGrp="1" noChangeArrowheads="1"/>
          </p:cNvSpPr>
          <p:nvPr>
            <p:ph type="sldNum" sz="quarter" idx="11"/>
          </p:nvPr>
        </p:nvSpPr>
        <p:spPr/>
        <p:txBody>
          <a:bodyPr/>
          <a:lstStyle>
            <a:lvl1pPr>
              <a:defRPr/>
            </a:lvl1pPr>
          </a:lstStyle>
          <a:p>
            <a:pPr>
              <a:defRPr/>
            </a:pPr>
            <a:fld id="{93A16D9B-CC64-4CAC-B64B-7B0DB8467DD9}" type="slidenum">
              <a:rPr lang="en-US" altLang="en-US"/>
              <a:pPr>
                <a:defRPr/>
              </a:pPr>
              <a:t>‹#›</a:t>
            </a:fld>
            <a:endParaRPr lang="en-US" altLang="en-US"/>
          </a:p>
        </p:txBody>
      </p:sp>
    </p:spTree>
    <p:extLst>
      <p:ext uri="{BB962C8B-B14F-4D97-AF65-F5344CB8AC3E}">
        <p14:creationId xmlns:p14="http://schemas.microsoft.com/office/powerpoint/2010/main" val="1410380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F12ADAB-AD84-E274-1C4F-311933174C45}"/>
              </a:ext>
            </a:extLst>
          </p:cNvPr>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a:extLst>
              <a:ext uri="{FF2B5EF4-FFF2-40B4-BE49-F238E27FC236}">
                <a16:creationId xmlns:a16="http://schemas.microsoft.com/office/drawing/2014/main" id="{5DE37696-1B73-B6F9-B407-282649118456}"/>
              </a:ext>
            </a:extLst>
          </p:cNvPr>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a:extLst>
              <a:ext uri="{FF2B5EF4-FFF2-40B4-BE49-F238E27FC236}">
                <a16:creationId xmlns:a16="http://schemas.microsoft.com/office/drawing/2014/main" id="{A8F1F46A-3CD7-34DF-1E91-024C9B22DF01}"/>
              </a:ext>
            </a:extLst>
          </p:cNvPr>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7" name="Oval 6">
            <a:extLst>
              <a:ext uri="{FF2B5EF4-FFF2-40B4-BE49-F238E27FC236}">
                <a16:creationId xmlns:a16="http://schemas.microsoft.com/office/drawing/2014/main" id="{73947B4C-92C9-B4F8-2BBC-CF741D8D85B0}"/>
              </a:ext>
            </a:extLst>
          </p:cNvPr>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3" name="Subtitle 2"/>
          <p:cNvSpPr>
            <a:spLocks noGrp="1"/>
          </p:cNvSpPr>
          <p:nvPr>
            <p:ph type="subTitle" idx="1"/>
          </p:nvPr>
        </p:nvSpPr>
        <p:spPr>
          <a:xfrm>
            <a:off x="1473797" y="5052547"/>
            <a:ext cx="5637011"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en-US"/>
              <a:t>Click to edit Master title style</a:t>
            </a:r>
          </a:p>
        </p:txBody>
      </p:sp>
      <p:sp>
        <p:nvSpPr>
          <p:cNvPr id="8" name="Date Placeholder 3">
            <a:extLst>
              <a:ext uri="{FF2B5EF4-FFF2-40B4-BE49-F238E27FC236}">
                <a16:creationId xmlns:a16="http://schemas.microsoft.com/office/drawing/2014/main" id="{4B5B879A-B605-2580-FCF3-D0FCF60F1789}"/>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BF8F1068-6F3A-4938-A3B1-C04F965B2090}" type="datetime1">
              <a:rPr lang="en-US"/>
              <a:pPr>
                <a:defRPr/>
              </a:pPr>
              <a:t>5/18/2026</a:t>
            </a:fld>
            <a:endParaRPr lang="en-US"/>
          </a:p>
        </p:txBody>
      </p:sp>
      <p:sp>
        <p:nvSpPr>
          <p:cNvPr id="9" name="Footer Placeholder 4">
            <a:extLst>
              <a:ext uri="{FF2B5EF4-FFF2-40B4-BE49-F238E27FC236}">
                <a16:creationId xmlns:a16="http://schemas.microsoft.com/office/drawing/2014/main" id="{1EB7EA7E-A42F-2C66-31C3-03B31057E689}"/>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10" name="Slide Number Placeholder 5">
            <a:extLst>
              <a:ext uri="{FF2B5EF4-FFF2-40B4-BE49-F238E27FC236}">
                <a16:creationId xmlns:a16="http://schemas.microsoft.com/office/drawing/2014/main" id="{04D0BE5F-7566-69CB-3DFF-EB035CA1A05D}"/>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4C6505AF-857C-47BB-AF4A-4A4080F91F47}" type="slidenum">
              <a:rPr lang="en-US" altLang="en-US"/>
              <a:pPr>
                <a:defRPr/>
              </a:pPr>
              <a:t>‹#›</a:t>
            </a:fld>
            <a:endParaRPr lang="en-US" altLang="en-US"/>
          </a:p>
        </p:txBody>
      </p:sp>
    </p:spTree>
    <p:extLst>
      <p:ext uri="{BB962C8B-B14F-4D97-AF65-F5344CB8AC3E}">
        <p14:creationId xmlns:p14="http://schemas.microsoft.com/office/powerpoint/2010/main" val="3651924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731520"/>
            <a:ext cx="64008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3">
            <a:extLst>
              <a:ext uri="{FF2B5EF4-FFF2-40B4-BE49-F238E27FC236}">
                <a16:creationId xmlns:a16="http://schemas.microsoft.com/office/drawing/2014/main" id="{47D288AA-7294-2B62-DEA1-306CC3A7DE29}"/>
              </a:ext>
            </a:extLst>
          </p:cNvPr>
          <p:cNvSpPr>
            <a:spLocks noGrp="1"/>
          </p:cNvSpPr>
          <p:nvPr>
            <p:ph type="dt" sz="half" idx="14"/>
          </p:nvPr>
        </p:nvSpPr>
        <p:spPr/>
        <p:txBody>
          <a:bodyPr/>
          <a:lstStyle>
            <a:lvl1pPr eaLnBrk="0" fontAlgn="base" hangingPunct="0">
              <a:spcBef>
                <a:spcPct val="0"/>
              </a:spcBef>
              <a:spcAft>
                <a:spcPct val="0"/>
              </a:spcAft>
              <a:defRPr>
                <a:latin typeface="Times" pitchFamily="18" charset="0"/>
              </a:defRPr>
            </a:lvl1pPr>
          </a:lstStyle>
          <a:p>
            <a:pPr>
              <a:defRPr/>
            </a:pPr>
            <a:fld id="{90ABB1C7-F22C-48EC-A283-D942987E1FA6}" type="datetime1">
              <a:rPr lang="en-US"/>
              <a:pPr>
                <a:defRPr/>
              </a:pPr>
              <a:t>5/18/2026</a:t>
            </a:fld>
            <a:endParaRPr lang="en-US"/>
          </a:p>
        </p:txBody>
      </p:sp>
      <p:sp>
        <p:nvSpPr>
          <p:cNvPr id="3" name="Footer Placeholder 4">
            <a:extLst>
              <a:ext uri="{FF2B5EF4-FFF2-40B4-BE49-F238E27FC236}">
                <a16:creationId xmlns:a16="http://schemas.microsoft.com/office/drawing/2014/main" id="{42D9E42A-8575-AEA3-8B73-4A25B3F4C12C}"/>
              </a:ext>
            </a:extLst>
          </p:cNvPr>
          <p:cNvSpPr>
            <a:spLocks noGrp="1"/>
          </p:cNvSpPr>
          <p:nvPr>
            <p:ph type="ftr" sz="quarter" idx="15"/>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4" name="Slide Number Placeholder 5">
            <a:extLst>
              <a:ext uri="{FF2B5EF4-FFF2-40B4-BE49-F238E27FC236}">
                <a16:creationId xmlns:a16="http://schemas.microsoft.com/office/drawing/2014/main" id="{E19012E7-8312-808C-99C5-5DE246BF38FF}"/>
              </a:ext>
            </a:extLst>
          </p:cNvPr>
          <p:cNvSpPr>
            <a:spLocks noGrp="1"/>
          </p:cNvSpPr>
          <p:nvPr>
            <p:ph type="sldNum" sz="quarter" idx="16"/>
          </p:nvPr>
        </p:nvSpPr>
        <p:spPr/>
        <p:txBody>
          <a:bodyPr/>
          <a:lstStyle>
            <a:lvl1pPr eaLnBrk="0" hangingPunct="0">
              <a:defRPr>
                <a:latin typeface="Times" panose="02020603050405020304" pitchFamily="18" charset="0"/>
              </a:defRPr>
            </a:lvl1pPr>
          </a:lstStyle>
          <a:p>
            <a:pPr>
              <a:defRPr/>
            </a:pPr>
            <a:fld id="{969F5414-85B0-483C-84B8-96811007455E}" type="slidenum">
              <a:rPr lang="en-US" altLang="en-US"/>
              <a:pPr>
                <a:defRPr/>
              </a:pPr>
              <a:t>‹#›</a:t>
            </a:fld>
            <a:endParaRPr lang="en-US" altLang="en-US"/>
          </a:p>
        </p:txBody>
      </p:sp>
    </p:spTree>
    <p:extLst>
      <p:ext uri="{BB962C8B-B14F-4D97-AF65-F5344CB8AC3E}">
        <p14:creationId xmlns:p14="http://schemas.microsoft.com/office/powerpoint/2010/main" val="1431275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97FBA-50DD-1296-8B0E-4C94F83FE134}"/>
              </a:ext>
            </a:extLst>
          </p:cNvPr>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a:extLst>
              <a:ext uri="{FF2B5EF4-FFF2-40B4-BE49-F238E27FC236}">
                <a16:creationId xmlns:a16="http://schemas.microsoft.com/office/drawing/2014/main" id="{53D46EDC-3900-40D2-F1B5-5049AC9AFCC6}"/>
              </a:ext>
            </a:extLst>
          </p:cNvPr>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a:extLst>
              <a:ext uri="{FF2B5EF4-FFF2-40B4-BE49-F238E27FC236}">
                <a16:creationId xmlns:a16="http://schemas.microsoft.com/office/drawing/2014/main" id="{56A98533-41C7-771B-759C-0BECFF1A61E0}"/>
              </a:ext>
            </a:extLst>
          </p:cNvPr>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7" name="Oval 6">
            <a:extLst>
              <a:ext uri="{FF2B5EF4-FFF2-40B4-BE49-F238E27FC236}">
                <a16:creationId xmlns:a16="http://schemas.microsoft.com/office/drawing/2014/main" id="{C54EA363-DD5B-7CB9-79E3-CAFCC294CCEC}"/>
              </a:ext>
            </a:extLst>
          </p:cNvPr>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a:t>Click to edit Master title style</a:t>
            </a:r>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a16="http://schemas.microsoft.com/office/drawing/2014/main" id="{F6FE66C8-E82C-E2AE-532D-3BF2808BAA84}"/>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D0A458E5-3C09-483F-A295-B3FFCE49B713}" type="datetime1">
              <a:rPr lang="en-US"/>
              <a:pPr>
                <a:defRPr/>
              </a:pPr>
              <a:t>5/18/2026</a:t>
            </a:fld>
            <a:endParaRPr lang="en-US"/>
          </a:p>
        </p:txBody>
      </p:sp>
      <p:sp>
        <p:nvSpPr>
          <p:cNvPr id="9" name="Footer Placeholder 4">
            <a:extLst>
              <a:ext uri="{FF2B5EF4-FFF2-40B4-BE49-F238E27FC236}">
                <a16:creationId xmlns:a16="http://schemas.microsoft.com/office/drawing/2014/main" id="{4E4B29F7-4EC6-1804-4446-A58C02027D4E}"/>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10" name="Slide Number Placeholder 5">
            <a:extLst>
              <a:ext uri="{FF2B5EF4-FFF2-40B4-BE49-F238E27FC236}">
                <a16:creationId xmlns:a16="http://schemas.microsoft.com/office/drawing/2014/main" id="{10490E0D-F089-A869-8373-C3B29FB0ED9B}"/>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398E3551-8218-4505-99F9-C466048B5C91}" type="slidenum">
              <a:rPr lang="en-US" altLang="en-US"/>
              <a:pPr>
                <a:defRPr/>
              </a:pPr>
              <a:t>‹#›</a:t>
            </a:fld>
            <a:endParaRPr lang="en-US" altLang="en-US"/>
          </a:p>
        </p:txBody>
      </p:sp>
    </p:spTree>
    <p:extLst>
      <p:ext uri="{BB962C8B-B14F-4D97-AF65-F5344CB8AC3E}">
        <p14:creationId xmlns:p14="http://schemas.microsoft.com/office/powerpoint/2010/main" val="2066737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731519"/>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731520"/>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4">
            <a:extLst>
              <a:ext uri="{FF2B5EF4-FFF2-40B4-BE49-F238E27FC236}">
                <a16:creationId xmlns:a16="http://schemas.microsoft.com/office/drawing/2014/main" id="{53B4B18E-C60C-EC49-0BA8-7DB0E437E8CA}"/>
              </a:ext>
            </a:extLst>
          </p:cNvPr>
          <p:cNvSpPr>
            <a:spLocks noGrp="1"/>
          </p:cNvSpPr>
          <p:nvPr>
            <p:ph type="dt" sz="half" idx="15"/>
          </p:nvPr>
        </p:nvSpPr>
        <p:spPr/>
        <p:txBody>
          <a:bodyPr/>
          <a:lstStyle>
            <a:lvl1pPr eaLnBrk="0" fontAlgn="base" hangingPunct="0">
              <a:spcBef>
                <a:spcPct val="0"/>
              </a:spcBef>
              <a:spcAft>
                <a:spcPct val="0"/>
              </a:spcAft>
              <a:defRPr>
                <a:latin typeface="Times" pitchFamily="18" charset="0"/>
              </a:defRPr>
            </a:lvl1pPr>
          </a:lstStyle>
          <a:p>
            <a:pPr>
              <a:defRPr/>
            </a:pPr>
            <a:fld id="{C121D787-A7D5-4EC0-B463-E94233CEFF44}" type="datetime1">
              <a:rPr lang="en-US"/>
              <a:pPr>
                <a:defRPr/>
              </a:pPr>
              <a:t>5/18/2026</a:t>
            </a:fld>
            <a:endParaRPr lang="en-US"/>
          </a:p>
        </p:txBody>
      </p:sp>
      <p:sp>
        <p:nvSpPr>
          <p:cNvPr id="3" name="Footer Placeholder 5">
            <a:extLst>
              <a:ext uri="{FF2B5EF4-FFF2-40B4-BE49-F238E27FC236}">
                <a16:creationId xmlns:a16="http://schemas.microsoft.com/office/drawing/2014/main" id="{D953FD71-2CF8-1465-CC4E-D20ABE4EF5AD}"/>
              </a:ext>
            </a:extLst>
          </p:cNvPr>
          <p:cNvSpPr>
            <a:spLocks noGrp="1"/>
          </p:cNvSpPr>
          <p:nvPr>
            <p:ph type="ftr" sz="quarter" idx="16"/>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4" name="Slide Number Placeholder 6">
            <a:extLst>
              <a:ext uri="{FF2B5EF4-FFF2-40B4-BE49-F238E27FC236}">
                <a16:creationId xmlns:a16="http://schemas.microsoft.com/office/drawing/2014/main" id="{20025170-51C7-C042-7112-4C5D4527FF40}"/>
              </a:ext>
            </a:extLst>
          </p:cNvPr>
          <p:cNvSpPr>
            <a:spLocks noGrp="1"/>
          </p:cNvSpPr>
          <p:nvPr>
            <p:ph type="sldNum" sz="quarter" idx="17"/>
          </p:nvPr>
        </p:nvSpPr>
        <p:spPr/>
        <p:txBody>
          <a:bodyPr/>
          <a:lstStyle>
            <a:lvl1pPr eaLnBrk="0" hangingPunct="0">
              <a:defRPr>
                <a:latin typeface="Times" panose="02020603050405020304" pitchFamily="18" charset="0"/>
              </a:defRPr>
            </a:lvl1pPr>
          </a:lstStyle>
          <a:p>
            <a:pPr>
              <a:defRPr/>
            </a:pPr>
            <a:fld id="{E667EA5E-E403-4538-849E-1122D83BA18C}" type="slidenum">
              <a:rPr lang="en-US" altLang="en-US"/>
              <a:pPr>
                <a:defRPr/>
              </a:pPr>
              <a:t>‹#›</a:t>
            </a:fld>
            <a:endParaRPr lang="en-US" altLang="en-US"/>
          </a:p>
        </p:txBody>
      </p:sp>
    </p:spTree>
    <p:extLst>
      <p:ext uri="{BB962C8B-B14F-4D97-AF65-F5344CB8AC3E}">
        <p14:creationId xmlns:p14="http://schemas.microsoft.com/office/powerpoint/2010/main" val="2382410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4"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9"/>
          <p:cNvSpPr>
            <a:spLocks noGrp="1"/>
          </p:cNvSpPr>
          <p:nvPr>
            <p:ph type="title"/>
          </p:nvPr>
        </p:nvSpPr>
        <p:spPr/>
        <p:txBody>
          <a:bodyPr/>
          <a:lstStyle/>
          <a:p>
            <a:r>
              <a:rPr lang="en-US"/>
              <a:t>Click to edit Master title style</a:t>
            </a:r>
          </a:p>
        </p:txBody>
      </p:sp>
      <p:sp>
        <p:nvSpPr>
          <p:cNvPr id="2" name="Date Placeholder 6">
            <a:extLst>
              <a:ext uri="{FF2B5EF4-FFF2-40B4-BE49-F238E27FC236}">
                <a16:creationId xmlns:a16="http://schemas.microsoft.com/office/drawing/2014/main" id="{36F219A5-F00C-911C-9D8B-9A4F3BC84F04}"/>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5786630C-F463-459D-86DF-D1649F16C32A}" type="datetime1">
              <a:rPr lang="en-US"/>
              <a:pPr>
                <a:defRPr/>
              </a:pPr>
              <a:t>5/18/2026</a:t>
            </a:fld>
            <a:endParaRPr lang="en-US"/>
          </a:p>
        </p:txBody>
      </p:sp>
      <p:sp>
        <p:nvSpPr>
          <p:cNvPr id="7" name="Footer Placeholder 7">
            <a:extLst>
              <a:ext uri="{FF2B5EF4-FFF2-40B4-BE49-F238E27FC236}">
                <a16:creationId xmlns:a16="http://schemas.microsoft.com/office/drawing/2014/main" id="{0331C80F-82F6-43B6-8A38-B17FE8628E0E}"/>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8" name="Slide Number Placeholder 8">
            <a:extLst>
              <a:ext uri="{FF2B5EF4-FFF2-40B4-BE49-F238E27FC236}">
                <a16:creationId xmlns:a16="http://schemas.microsoft.com/office/drawing/2014/main" id="{E92916C6-9D61-2529-9C56-ACF3721170D4}"/>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6925AD46-3147-43F2-8BD4-60D3DCF8098F}" type="slidenum">
              <a:rPr lang="en-US" altLang="en-US"/>
              <a:pPr>
                <a:defRPr/>
              </a:pPr>
              <a:t>‹#›</a:t>
            </a:fld>
            <a:endParaRPr lang="en-US" altLang="en-US"/>
          </a:p>
        </p:txBody>
      </p:sp>
    </p:spTree>
    <p:extLst>
      <p:ext uri="{BB962C8B-B14F-4D97-AF65-F5344CB8AC3E}">
        <p14:creationId xmlns:p14="http://schemas.microsoft.com/office/powerpoint/2010/main" val="22458777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219AC84-FB1C-16A3-93CE-DE23F21AFA3C}"/>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DD93D695-D702-4926-A7DB-681C590F4E3C}" type="datetime1">
              <a:rPr lang="en-US"/>
              <a:pPr>
                <a:defRPr/>
              </a:pPr>
              <a:t>5/18/2026</a:t>
            </a:fld>
            <a:endParaRPr lang="en-US"/>
          </a:p>
        </p:txBody>
      </p:sp>
      <p:sp>
        <p:nvSpPr>
          <p:cNvPr id="4" name="Footer Placeholder 3">
            <a:extLst>
              <a:ext uri="{FF2B5EF4-FFF2-40B4-BE49-F238E27FC236}">
                <a16:creationId xmlns:a16="http://schemas.microsoft.com/office/drawing/2014/main" id="{7D1BA71A-BA93-D6F9-BFD0-D55D90C1A75A}"/>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5" name="Slide Number Placeholder 4">
            <a:extLst>
              <a:ext uri="{FF2B5EF4-FFF2-40B4-BE49-F238E27FC236}">
                <a16:creationId xmlns:a16="http://schemas.microsoft.com/office/drawing/2014/main" id="{FBAD50E9-C256-94A1-4D73-B27DBC7863A4}"/>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0F742EB1-5874-4B9B-BDB1-5581FCA8EE33}" type="slidenum">
              <a:rPr lang="en-US" altLang="en-US"/>
              <a:pPr>
                <a:defRPr/>
              </a:pPr>
              <a:t>‹#›</a:t>
            </a:fld>
            <a:endParaRPr lang="en-US" altLang="en-US"/>
          </a:p>
        </p:txBody>
      </p:sp>
    </p:spTree>
    <p:extLst>
      <p:ext uri="{BB962C8B-B14F-4D97-AF65-F5344CB8AC3E}">
        <p14:creationId xmlns:p14="http://schemas.microsoft.com/office/powerpoint/2010/main" val="27242583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66358C-0614-EDA9-5B33-617732A971A7}"/>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3" name="Footer Placeholder 2">
            <a:extLst>
              <a:ext uri="{FF2B5EF4-FFF2-40B4-BE49-F238E27FC236}">
                <a16:creationId xmlns:a16="http://schemas.microsoft.com/office/drawing/2014/main" id="{F576CB90-AF73-E7FC-7E51-8CBD23DDDA95}"/>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4" name="Slide Number Placeholder 3">
            <a:extLst>
              <a:ext uri="{FF2B5EF4-FFF2-40B4-BE49-F238E27FC236}">
                <a16:creationId xmlns:a16="http://schemas.microsoft.com/office/drawing/2014/main" id="{2D74EEF6-866F-DB67-3AB3-2905F9F031DE}"/>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69A0FFBF-B788-4030-B68D-8DC25B669BEB}" type="slidenum">
              <a:rPr lang="en-US" altLang="en-US"/>
              <a:pPr>
                <a:defRPr/>
              </a:pPr>
              <a:t>‹#›</a:t>
            </a:fld>
            <a:endParaRPr lang="en-US" altLang="en-US"/>
          </a:p>
        </p:txBody>
      </p:sp>
    </p:spTree>
    <p:extLst>
      <p:ext uri="{BB962C8B-B14F-4D97-AF65-F5344CB8AC3E}">
        <p14:creationId xmlns:p14="http://schemas.microsoft.com/office/powerpoint/2010/main" val="18338978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1"/>
            <a:ext cx="3636085" cy="1258493"/>
          </a:xfrm>
          <a:effectLst/>
        </p:spPr>
        <p:txBody>
          <a:bodyPr anchor="b"/>
          <a:lstStyle>
            <a:lvl1pPr marL="228600" indent="-228600" algn="l">
              <a:defRPr sz="2800" b="1">
                <a:effectLst/>
              </a:defRPr>
            </a:lvl1pPr>
          </a:lstStyle>
          <a:p>
            <a:r>
              <a:rPr lang="en-US"/>
              <a:t>Click to edit Master title style</a:t>
            </a:r>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36D06D1-5C7A-66E1-149A-5213B809E1D6}"/>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A2BEF46D-2AB1-4C13-9658-E12B31EAF0CD}" type="datetime1">
              <a:rPr lang="en-US"/>
              <a:pPr>
                <a:defRPr/>
              </a:pPr>
              <a:t>5/18/2026</a:t>
            </a:fld>
            <a:endParaRPr lang="en-US"/>
          </a:p>
        </p:txBody>
      </p:sp>
      <p:sp>
        <p:nvSpPr>
          <p:cNvPr id="6" name="Footer Placeholder 5">
            <a:extLst>
              <a:ext uri="{FF2B5EF4-FFF2-40B4-BE49-F238E27FC236}">
                <a16:creationId xmlns:a16="http://schemas.microsoft.com/office/drawing/2014/main" id="{7F9BDEA7-C3A0-F193-083F-A11F5119B499}"/>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7" name="Slide Number Placeholder 6">
            <a:extLst>
              <a:ext uri="{FF2B5EF4-FFF2-40B4-BE49-F238E27FC236}">
                <a16:creationId xmlns:a16="http://schemas.microsoft.com/office/drawing/2014/main" id="{C3B1C81F-AED7-339F-E7F3-6655A0DF294B}"/>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299D6067-EB95-45BC-B020-009315AED666}" type="slidenum">
              <a:rPr lang="en-US" altLang="en-US"/>
              <a:pPr>
                <a:defRPr/>
              </a:pPr>
              <a:t>‹#›</a:t>
            </a:fld>
            <a:endParaRPr lang="en-US" altLang="en-US"/>
          </a:p>
        </p:txBody>
      </p:sp>
    </p:spTree>
    <p:extLst>
      <p:ext uri="{BB962C8B-B14F-4D97-AF65-F5344CB8AC3E}">
        <p14:creationId xmlns:p14="http://schemas.microsoft.com/office/powerpoint/2010/main" val="955667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E924DE26-93EC-448C-8689-88B95A3BF747}"/>
              </a:ext>
            </a:extLst>
          </p:cNvPr>
          <p:cNvSpPr>
            <a:spLocks noGrp="1" noChangeArrowheads="1"/>
          </p:cNvSpPr>
          <p:nvPr>
            <p:ph type="ftr" sz="quarter" idx="10"/>
          </p:nvPr>
        </p:nvSpPr>
        <p:spPr/>
        <p:txBody>
          <a:bodyPr/>
          <a:lstStyle>
            <a:lvl1pPr algn="l">
              <a:defRPr/>
            </a:lvl1pPr>
          </a:lstStyle>
          <a:p>
            <a:pPr>
              <a:defRPr/>
            </a:pPr>
            <a:r>
              <a:rPr lang="en-US"/>
              <a:t>ASME S&amp;C Training Module B3 Conformity Assessment: Committees and Staff Roles and Responsibilities</a:t>
            </a:r>
          </a:p>
        </p:txBody>
      </p:sp>
      <p:sp>
        <p:nvSpPr>
          <p:cNvPr id="5" name="Rectangle 6">
            <a:extLst>
              <a:ext uri="{FF2B5EF4-FFF2-40B4-BE49-F238E27FC236}">
                <a16:creationId xmlns:a16="http://schemas.microsoft.com/office/drawing/2014/main" id="{EAC978CB-9917-CFDF-0934-48765545D200}"/>
              </a:ext>
            </a:extLst>
          </p:cNvPr>
          <p:cNvSpPr>
            <a:spLocks noGrp="1" noChangeArrowheads="1"/>
          </p:cNvSpPr>
          <p:nvPr>
            <p:ph type="sldNum" sz="quarter" idx="11"/>
          </p:nvPr>
        </p:nvSpPr>
        <p:spPr/>
        <p:txBody>
          <a:bodyPr/>
          <a:lstStyle>
            <a:lvl1pPr>
              <a:defRPr/>
            </a:lvl1pPr>
          </a:lstStyle>
          <a:p>
            <a:pPr>
              <a:defRPr/>
            </a:pPr>
            <a:fld id="{E730D6D8-32A7-4356-B1D5-DD8A46F3F729}" type="slidenum">
              <a:rPr lang="en-US" altLang="en-US"/>
              <a:pPr>
                <a:defRPr/>
              </a:pPr>
              <a:t>‹#›</a:t>
            </a:fld>
            <a:endParaRPr lang="en-US" altLang="en-US"/>
          </a:p>
        </p:txBody>
      </p:sp>
    </p:spTree>
    <p:extLst>
      <p:ext uri="{BB962C8B-B14F-4D97-AF65-F5344CB8AC3E}">
        <p14:creationId xmlns:p14="http://schemas.microsoft.com/office/powerpoint/2010/main" val="4533711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6596067-FE38-F34D-77E9-D590BAEFF107}"/>
              </a:ext>
            </a:extLst>
          </p:cNvPr>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a:extLst>
              <a:ext uri="{FF2B5EF4-FFF2-40B4-BE49-F238E27FC236}">
                <a16:creationId xmlns:a16="http://schemas.microsoft.com/office/drawing/2014/main" id="{9BF7929B-5DC6-594F-EE2D-35968FCC30AD}"/>
              </a:ext>
            </a:extLst>
          </p:cNvPr>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7" name="Rectangle 6">
            <a:extLst>
              <a:ext uri="{FF2B5EF4-FFF2-40B4-BE49-F238E27FC236}">
                <a16:creationId xmlns:a16="http://schemas.microsoft.com/office/drawing/2014/main" id="{A4BDBA4D-BF7C-A894-0AB2-39BABC32187F}"/>
              </a:ext>
            </a:extLst>
          </p:cNvPr>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8" name="Oval 7">
            <a:extLst>
              <a:ext uri="{FF2B5EF4-FFF2-40B4-BE49-F238E27FC236}">
                <a16:creationId xmlns:a16="http://schemas.microsoft.com/office/drawing/2014/main" id="{B5729042-DAF2-5CDF-8C5B-E018A89E7C83}"/>
              </a:ext>
            </a:extLst>
          </p:cNvPr>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77889"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727270" y="4464421"/>
            <a:ext cx="6383538" cy="1143000"/>
          </a:xfrm>
        </p:spPr>
        <p:txBody>
          <a:bodyPr anchor="b"/>
          <a:lstStyle>
            <a:lvl1pPr algn="l">
              <a:defRPr sz="4600" b="1"/>
            </a:lvl1pPr>
          </a:lstStyle>
          <a:p>
            <a:r>
              <a:rPr lang="en-US"/>
              <a:t>Click to edit Master title style</a:t>
            </a:r>
          </a:p>
        </p:txBody>
      </p:sp>
      <p:sp>
        <p:nvSpPr>
          <p:cNvPr id="9" name="Date Placeholder 4">
            <a:extLst>
              <a:ext uri="{FF2B5EF4-FFF2-40B4-BE49-F238E27FC236}">
                <a16:creationId xmlns:a16="http://schemas.microsoft.com/office/drawing/2014/main" id="{DDA9343E-6B33-47CC-554D-FA9F99972751}"/>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177F06A9-0471-4AED-A2B0-3B197A21DDF6}" type="datetime1">
              <a:rPr lang="en-US"/>
              <a:pPr>
                <a:defRPr/>
              </a:pPr>
              <a:t>5/18/2026</a:t>
            </a:fld>
            <a:endParaRPr lang="en-US"/>
          </a:p>
        </p:txBody>
      </p:sp>
      <p:sp>
        <p:nvSpPr>
          <p:cNvPr id="10" name="Footer Placeholder 5">
            <a:extLst>
              <a:ext uri="{FF2B5EF4-FFF2-40B4-BE49-F238E27FC236}">
                <a16:creationId xmlns:a16="http://schemas.microsoft.com/office/drawing/2014/main" id="{B4D580BC-5593-0DBC-B7E3-532CAEF0BD19}"/>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11" name="Slide Number Placeholder 6">
            <a:extLst>
              <a:ext uri="{FF2B5EF4-FFF2-40B4-BE49-F238E27FC236}">
                <a16:creationId xmlns:a16="http://schemas.microsoft.com/office/drawing/2014/main" id="{AC2D455F-4405-4165-71C3-2E053BBD21FD}"/>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9CA17341-34A4-4518-B21B-37D76001D25F}" type="slidenum">
              <a:rPr lang="en-US" altLang="en-US"/>
              <a:pPr>
                <a:defRPr/>
              </a:pPr>
              <a:t>‹#›</a:t>
            </a:fld>
            <a:endParaRPr lang="en-US" altLang="en-US"/>
          </a:p>
        </p:txBody>
      </p:sp>
    </p:spTree>
    <p:extLst>
      <p:ext uri="{BB962C8B-B14F-4D97-AF65-F5344CB8AC3E}">
        <p14:creationId xmlns:p14="http://schemas.microsoft.com/office/powerpoint/2010/main" val="18244586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5F03EE-B3D8-9F7A-C8BB-330F0044BE15}"/>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D9A96A7B-93A5-424F-A622-00814BAF8171}" type="datetime1">
              <a:rPr lang="en-US"/>
              <a:pPr>
                <a:defRPr/>
              </a:pPr>
              <a:t>5/18/2026</a:t>
            </a:fld>
            <a:endParaRPr lang="en-US"/>
          </a:p>
        </p:txBody>
      </p:sp>
      <p:sp>
        <p:nvSpPr>
          <p:cNvPr id="5" name="Footer Placeholder 4">
            <a:extLst>
              <a:ext uri="{FF2B5EF4-FFF2-40B4-BE49-F238E27FC236}">
                <a16:creationId xmlns:a16="http://schemas.microsoft.com/office/drawing/2014/main" id="{0A75A3AD-0FAC-1067-1EE7-F115445EA19C}"/>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6" name="Slide Number Placeholder 5">
            <a:extLst>
              <a:ext uri="{FF2B5EF4-FFF2-40B4-BE49-F238E27FC236}">
                <a16:creationId xmlns:a16="http://schemas.microsoft.com/office/drawing/2014/main" id="{7A3790F8-70A3-C469-F14C-5F0D008CF07F}"/>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A0FC0774-7E5C-468A-9A75-BB8C921632AA}" type="slidenum">
              <a:rPr lang="en-US" altLang="en-US"/>
              <a:pPr>
                <a:defRPr/>
              </a:pPr>
              <a:t>‹#›</a:t>
            </a:fld>
            <a:endParaRPr lang="en-US" altLang="en-US"/>
          </a:p>
        </p:txBody>
      </p:sp>
    </p:spTree>
    <p:extLst>
      <p:ext uri="{BB962C8B-B14F-4D97-AF65-F5344CB8AC3E}">
        <p14:creationId xmlns:p14="http://schemas.microsoft.com/office/powerpoint/2010/main" val="17652481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9"/>
            <a:ext cx="20574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788914-F1CD-5ABD-D266-7FF44791B84E}"/>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4DD5B21B-117B-42E4-BD26-3149C54387E7}" type="datetime1">
              <a:rPr lang="en-US"/>
              <a:pPr>
                <a:defRPr/>
              </a:pPr>
              <a:t>5/18/2026</a:t>
            </a:fld>
            <a:endParaRPr lang="en-US"/>
          </a:p>
        </p:txBody>
      </p:sp>
      <p:sp>
        <p:nvSpPr>
          <p:cNvPr id="5" name="Footer Placeholder 4">
            <a:extLst>
              <a:ext uri="{FF2B5EF4-FFF2-40B4-BE49-F238E27FC236}">
                <a16:creationId xmlns:a16="http://schemas.microsoft.com/office/drawing/2014/main" id="{90718EE2-31A0-5B94-9C24-7339AFAB672D}"/>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6" name="Slide Number Placeholder 5">
            <a:extLst>
              <a:ext uri="{FF2B5EF4-FFF2-40B4-BE49-F238E27FC236}">
                <a16:creationId xmlns:a16="http://schemas.microsoft.com/office/drawing/2014/main" id="{F54F3011-1316-5F46-7121-C7CBB6774451}"/>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AD379EF0-B6D5-40A0-92E9-BEA8F1A63B51}" type="slidenum">
              <a:rPr lang="en-US" altLang="en-US"/>
              <a:pPr>
                <a:defRPr/>
              </a:pPr>
              <a:t>‹#›</a:t>
            </a:fld>
            <a:endParaRPr lang="en-US" altLang="en-US"/>
          </a:p>
        </p:txBody>
      </p:sp>
    </p:spTree>
    <p:extLst>
      <p:ext uri="{BB962C8B-B14F-4D97-AF65-F5344CB8AC3E}">
        <p14:creationId xmlns:p14="http://schemas.microsoft.com/office/powerpoint/2010/main" val="21341396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615553"/>
          </a:xfrm>
          <a:prstGeom prst="rect">
            <a:avLst/>
          </a:prstGeom>
        </p:spPr>
        <p:txBody>
          <a:bodyPr/>
          <a:lstStyle>
            <a:lvl1pPr>
              <a:defRPr/>
            </a:lvl1pPr>
          </a:lstStyle>
          <a:p>
            <a:endParaRPr/>
          </a:p>
        </p:txBody>
      </p:sp>
      <p:sp>
        <p:nvSpPr>
          <p:cNvPr id="3" name="Holder 3"/>
          <p:cNvSpPr>
            <a:spLocks noGrp="1"/>
          </p:cNvSpPr>
          <p:nvPr>
            <p:ph type="subTitle" idx="4"/>
          </p:nvPr>
        </p:nvSpPr>
        <p:spPr>
          <a:xfrm>
            <a:off x="1371600" y="3840480"/>
            <a:ext cx="6400800" cy="276999"/>
          </a:xfrm>
          <a:prstGeom prst="rect">
            <a:avLst/>
          </a:prstGeom>
        </p:spPr>
        <p:txBody>
          <a:bodyPr/>
          <a:lstStyle>
            <a:lvl1pPr>
              <a:defRPr/>
            </a:lvl1pPr>
          </a:lstStyle>
          <a:p>
            <a:endParaRPr/>
          </a:p>
        </p:txBody>
      </p:sp>
      <p:sp>
        <p:nvSpPr>
          <p:cNvPr id="4" name="Holder 4">
            <a:extLst>
              <a:ext uri="{FF2B5EF4-FFF2-40B4-BE49-F238E27FC236}">
                <a16:creationId xmlns:a16="http://schemas.microsoft.com/office/drawing/2014/main" id="{D810337A-FCAD-653E-5385-1AD7998E9225}"/>
              </a:ext>
            </a:extLst>
          </p:cNvPr>
          <p:cNvSpPr>
            <a:spLocks noGrp="1"/>
          </p:cNvSpPr>
          <p:nvPr>
            <p:ph type="ftr" sz="quarter" idx="10"/>
          </p:nvPr>
        </p:nvSpPr>
        <p:spPr/>
        <p:txBody>
          <a:bodyPr/>
          <a:lstStyle>
            <a:lvl1pPr>
              <a:defRPr/>
            </a:lvl1pPr>
          </a:lstStyle>
          <a:p>
            <a:pPr>
              <a:defRPr/>
            </a:pPr>
            <a:endParaRPr/>
          </a:p>
        </p:txBody>
      </p:sp>
      <p:sp>
        <p:nvSpPr>
          <p:cNvPr id="5" name="Holder 5">
            <a:extLst>
              <a:ext uri="{FF2B5EF4-FFF2-40B4-BE49-F238E27FC236}">
                <a16:creationId xmlns:a16="http://schemas.microsoft.com/office/drawing/2014/main" id="{F5385ECD-2749-03FA-4526-4C509C6A2FAC}"/>
              </a:ext>
            </a:extLst>
          </p:cNvPr>
          <p:cNvSpPr>
            <a:spLocks noGrp="1"/>
          </p:cNvSpPr>
          <p:nvPr>
            <p:ph type="dt" sz="half" idx="11"/>
          </p:nvPr>
        </p:nvSpPr>
        <p:spPr/>
        <p:txBody>
          <a:bodyPr/>
          <a:lstStyle>
            <a:lvl1pPr>
              <a:defRPr/>
            </a:lvl1pPr>
          </a:lstStyle>
          <a:p>
            <a:pPr>
              <a:defRPr/>
            </a:pPr>
            <a:fld id="{1D8BD707-D9CF-40AE-B4C6-C98DA3205C09}" type="datetimeFigureOut">
              <a:rPr lang="en-US"/>
              <a:pPr>
                <a:defRPr/>
              </a:pPr>
              <a:t>5/18/2026</a:t>
            </a:fld>
            <a:endParaRPr lang="en-US"/>
          </a:p>
        </p:txBody>
      </p:sp>
      <p:sp>
        <p:nvSpPr>
          <p:cNvPr id="6" name="Holder 6">
            <a:extLst>
              <a:ext uri="{FF2B5EF4-FFF2-40B4-BE49-F238E27FC236}">
                <a16:creationId xmlns:a16="http://schemas.microsoft.com/office/drawing/2014/main" id="{2F4627AF-A669-828C-4783-38C428C162B7}"/>
              </a:ext>
            </a:extLst>
          </p:cNvPr>
          <p:cNvSpPr>
            <a:spLocks noGrp="1"/>
          </p:cNvSpPr>
          <p:nvPr>
            <p:ph type="sldNum" sz="quarter" idx="12"/>
          </p:nvPr>
        </p:nvSpPr>
        <p:spPr/>
        <p:txBody>
          <a:bodyPr/>
          <a:lstStyle>
            <a:lvl1pPr>
              <a:defRPr/>
            </a:lvl1pPr>
          </a:lstStyle>
          <a:p>
            <a:pPr>
              <a:defRPr/>
            </a:pPr>
            <a:fld id="{73F98B71-132B-4809-92DC-FDCB7FB491DF}" type="slidenum">
              <a:rPr/>
              <a:pPr>
                <a:defRPr/>
              </a:pPr>
              <a:t>‹#›</a:t>
            </a:fld>
            <a:endParaRPr/>
          </a:p>
        </p:txBody>
      </p:sp>
    </p:spTree>
    <p:extLst>
      <p:ext uri="{BB962C8B-B14F-4D97-AF65-F5344CB8AC3E}">
        <p14:creationId xmlns:p14="http://schemas.microsoft.com/office/powerpoint/2010/main" val="21855992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2246746" y="1455197"/>
            <a:ext cx="4650508" cy="543226"/>
          </a:xfrm>
        </p:spPr>
        <p:txBody>
          <a:bodyPr/>
          <a:lstStyle>
            <a:lvl1pPr>
              <a:defRPr sz="3530" b="1" i="0">
                <a:solidFill>
                  <a:srgbClr val="0019A1"/>
                </a:solidFill>
                <a:latin typeface="Arial"/>
                <a:cs typeface="Arial"/>
              </a:defRPr>
            </a:lvl1pPr>
          </a:lstStyle>
          <a:p>
            <a:endParaRPr/>
          </a:p>
        </p:txBody>
      </p:sp>
      <p:sp>
        <p:nvSpPr>
          <p:cNvPr id="3" name="Holder 3"/>
          <p:cNvSpPr>
            <a:spLocks noGrp="1"/>
          </p:cNvSpPr>
          <p:nvPr>
            <p:ph type="body" idx="1"/>
          </p:nvPr>
        </p:nvSpPr>
        <p:spPr/>
        <p:txBody>
          <a:bodyPr/>
          <a:lstStyle>
            <a:lvl1pPr>
              <a:defRPr b="0" i="0">
                <a:solidFill>
                  <a:schemeClr val="tx1"/>
                </a:solidFill>
              </a:defRPr>
            </a:lvl1pPr>
          </a:lstStyle>
          <a:p>
            <a:endParaRPr/>
          </a:p>
        </p:txBody>
      </p:sp>
      <p:sp>
        <p:nvSpPr>
          <p:cNvPr id="4" name="Holder 4">
            <a:extLst>
              <a:ext uri="{FF2B5EF4-FFF2-40B4-BE49-F238E27FC236}">
                <a16:creationId xmlns:a16="http://schemas.microsoft.com/office/drawing/2014/main" id="{A6427BDD-D1F8-76A9-3018-FC4D177482C7}"/>
              </a:ext>
            </a:extLst>
          </p:cNvPr>
          <p:cNvSpPr>
            <a:spLocks noGrp="1"/>
          </p:cNvSpPr>
          <p:nvPr>
            <p:ph type="ftr" sz="quarter" idx="10"/>
          </p:nvPr>
        </p:nvSpPr>
        <p:spPr/>
        <p:txBody>
          <a:bodyPr/>
          <a:lstStyle>
            <a:lvl1pPr>
              <a:defRPr/>
            </a:lvl1pPr>
          </a:lstStyle>
          <a:p>
            <a:pPr>
              <a:defRPr/>
            </a:pPr>
            <a:endParaRPr/>
          </a:p>
        </p:txBody>
      </p:sp>
      <p:sp>
        <p:nvSpPr>
          <p:cNvPr id="5" name="Holder 5">
            <a:extLst>
              <a:ext uri="{FF2B5EF4-FFF2-40B4-BE49-F238E27FC236}">
                <a16:creationId xmlns:a16="http://schemas.microsoft.com/office/drawing/2014/main" id="{84FF56D2-4271-C5A7-1A73-4AFCD4B75A59}"/>
              </a:ext>
            </a:extLst>
          </p:cNvPr>
          <p:cNvSpPr>
            <a:spLocks noGrp="1"/>
          </p:cNvSpPr>
          <p:nvPr>
            <p:ph type="dt" sz="half" idx="11"/>
          </p:nvPr>
        </p:nvSpPr>
        <p:spPr/>
        <p:txBody>
          <a:bodyPr/>
          <a:lstStyle>
            <a:lvl1pPr>
              <a:defRPr/>
            </a:lvl1pPr>
          </a:lstStyle>
          <a:p>
            <a:pPr>
              <a:defRPr/>
            </a:pPr>
            <a:fld id="{1D8BD707-D9CF-40AE-B4C6-C98DA3205C09}" type="datetimeFigureOut">
              <a:rPr lang="en-US"/>
              <a:pPr>
                <a:defRPr/>
              </a:pPr>
              <a:t>5/18/2026</a:t>
            </a:fld>
            <a:endParaRPr lang="en-US"/>
          </a:p>
        </p:txBody>
      </p:sp>
      <p:sp>
        <p:nvSpPr>
          <p:cNvPr id="6" name="Holder 6">
            <a:extLst>
              <a:ext uri="{FF2B5EF4-FFF2-40B4-BE49-F238E27FC236}">
                <a16:creationId xmlns:a16="http://schemas.microsoft.com/office/drawing/2014/main" id="{5BFB356E-AE8D-1A83-0124-81E8FDB91799}"/>
              </a:ext>
            </a:extLst>
          </p:cNvPr>
          <p:cNvSpPr>
            <a:spLocks noGrp="1"/>
          </p:cNvSpPr>
          <p:nvPr>
            <p:ph type="sldNum" sz="quarter" idx="12"/>
          </p:nvPr>
        </p:nvSpPr>
        <p:spPr/>
        <p:txBody>
          <a:bodyPr/>
          <a:lstStyle>
            <a:lvl1pPr>
              <a:defRPr/>
            </a:lvl1pPr>
          </a:lstStyle>
          <a:p>
            <a:pPr>
              <a:defRPr/>
            </a:pPr>
            <a:fld id="{D0809BCA-7C54-4E10-8609-7F4FE5B1DB19}" type="slidenum">
              <a:rPr/>
              <a:pPr>
                <a:defRPr/>
              </a:pPr>
              <a:t>‹#›</a:t>
            </a:fld>
            <a:endParaRPr/>
          </a:p>
        </p:txBody>
      </p:sp>
    </p:spTree>
    <p:extLst>
      <p:ext uri="{BB962C8B-B14F-4D97-AF65-F5344CB8AC3E}">
        <p14:creationId xmlns:p14="http://schemas.microsoft.com/office/powerpoint/2010/main" val="32294860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246746" y="1455197"/>
            <a:ext cx="4650508" cy="543226"/>
          </a:xfrm>
        </p:spPr>
        <p:txBody>
          <a:bodyPr/>
          <a:lstStyle>
            <a:lvl1pPr>
              <a:defRPr sz="3530" b="1" i="0">
                <a:solidFill>
                  <a:srgbClr val="0019A1"/>
                </a:solidFill>
                <a:latin typeface="Arial"/>
                <a:cs typeface="Arial"/>
              </a:defRPr>
            </a:lvl1pPr>
          </a:lstStyle>
          <a:p>
            <a:endParaRPr/>
          </a:p>
        </p:txBody>
      </p:sp>
      <p:sp>
        <p:nvSpPr>
          <p:cNvPr id="3" name="Holder 3"/>
          <p:cNvSpPr>
            <a:spLocks noGrp="1"/>
          </p:cNvSpPr>
          <p:nvPr>
            <p:ph sz="half" idx="2"/>
          </p:nvPr>
        </p:nvSpPr>
        <p:spPr>
          <a:xfrm>
            <a:off x="457200" y="1577340"/>
            <a:ext cx="3977640" cy="276999"/>
          </a:xfrm>
          <a:prstGeom prst="rect">
            <a:avLst/>
          </a:prstGeom>
        </p:spPr>
        <p:txBody>
          <a:bodyPr/>
          <a:lstStyle>
            <a:lvl1pPr>
              <a:defRPr/>
            </a:lvl1pPr>
          </a:lstStyle>
          <a:p>
            <a:endParaRPr/>
          </a:p>
        </p:txBody>
      </p:sp>
      <p:sp>
        <p:nvSpPr>
          <p:cNvPr id="4" name="Holder 4"/>
          <p:cNvSpPr>
            <a:spLocks noGrp="1"/>
          </p:cNvSpPr>
          <p:nvPr>
            <p:ph sz="half" idx="3"/>
          </p:nvPr>
        </p:nvSpPr>
        <p:spPr>
          <a:xfrm>
            <a:off x="4709160" y="1577340"/>
            <a:ext cx="3977640" cy="276999"/>
          </a:xfrm>
          <a:prstGeom prst="rect">
            <a:avLst/>
          </a:prstGeom>
        </p:spPr>
        <p:txBody>
          <a:bodyPr/>
          <a:lstStyle>
            <a:lvl1pPr>
              <a:defRPr/>
            </a:lvl1pPr>
          </a:lstStyle>
          <a:p>
            <a:endParaRPr/>
          </a:p>
        </p:txBody>
      </p:sp>
      <p:sp>
        <p:nvSpPr>
          <p:cNvPr id="5" name="Holder 4">
            <a:extLst>
              <a:ext uri="{FF2B5EF4-FFF2-40B4-BE49-F238E27FC236}">
                <a16:creationId xmlns:a16="http://schemas.microsoft.com/office/drawing/2014/main" id="{21E7DB5B-5735-8B1C-47B9-E9F9D5F08EAE}"/>
              </a:ext>
            </a:extLst>
          </p:cNvPr>
          <p:cNvSpPr>
            <a:spLocks noGrp="1"/>
          </p:cNvSpPr>
          <p:nvPr>
            <p:ph type="ftr" sz="quarter" idx="10"/>
          </p:nvPr>
        </p:nvSpPr>
        <p:spPr/>
        <p:txBody>
          <a:bodyPr/>
          <a:lstStyle>
            <a:lvl1pPr>
              <a:defRPr/>
            </a:lvl1pPr>
          </a:lstStyle>
          <a:p>
            <a:pPr>
              <a:defRPr/>
            </a:pPr>
            <a:endParaRPr/>
          </a:p>
        </p:txBody>
      </p:sp>
      <p:sp>
        <p:nvSpPr>
          <p:cNvPr id="6" name="Holder 5">
            <a:extLst>
              <a:ext uri="{FF2B5EF4-FFF2-40B4-BE49-F238E27FC236}">
                <a16:creationId xmlns:a16="http://schemas.microsoft.com/office/drawing/2014/main" id="{DBC03D0A-F3F9-1973-B931-AB8963F21420}"/>
              </a:ext>
            </a:extLst>
          </p:cNvPr>
          <p:cNvSpPr>
            <a:spLocks noGrp="1"/>
          </p:cNvSpPr>
          <p:nvPr>
            <p:ph type="dt" sz="half" idx="11"/>
          </p:nvPr>
        </p:nvSpPr>
        <p:spPr/>
        <p:txBody>
          <a:bodyPr/>
          <a:lstStyle>
            <a:lvl1pPr>
              <a:defRPr/>
            </a:lvl1pPr>
          </a:lstStyle>
          <a:p>
            <a:pPr>
              <a:defRPr/>
            </a:pPr>
            <a:fld id="{1D8BD707-D9CF-40AE-B4C6-C98DA3205C09}" type="datetimeFigureOut">
              <a:rPr lang="en-US"/>
              <a:pPr>
                <a:defRPr/>
              </a:pPr>
              <a:t>5/18/2026</a:t>
            </a:fld>
            <a:endParaRPr lang="en-US"/>
          </a:p>
        </p:txBody>
      </p:sp>
      <p:sp>
        <p:nvSpPr>
          <p:cNvPr id="7" name="Holder 6">
            <a:extLst>
              <a:ext uri="{FF2B5EF4-FFF2-40B4-BE49-F238E27FC236}">
                <a16:creationId xmlns:a16="http://schemas.microsoft.com/office/drawing/2014/main" id="{9B9CF577-9D43-2130-0744-74C8D656951B}"/>
              </a:ext>
            </a:extLst>
          </p:cNvPr>
          <p:cNvSpPr>
            <a:spLocks noGrp="1"/>
          </p:cNvSpPr>
          <p:nvPr>
            <p:ph type="sldNum" sz="quarter" idx="12"/>
          </p:nvPr>
        </p:nvSpPr>
        <p:spPr/>
        <p:txBody>
          <a:bodyPr/>
          <a:lstStyle>
            <a:lvl1pPr>
              <a:defRPr/>
            </a:lvl1pPr>
          </a:lstStyle>
          <a:p>
            <a:pPr>
              <a:defRPr/>
            </a:pPr>
            <a:fld id="{0A440191-CE38-4571-B5F5-68E3F44C0A9F}" type="slidenum">
              <a:rPr/>
              <a:pPr>
                <a:defRPr/>
              </a:pPr>
              <a:t>‹#›</a:t>
            </a:fld>
            <a:endParaRPr/>
          </a:p>
        </p:txBody>
      </p:sp>
    </p:spTree>
    <p:extLst>
      <p:ext uri="{BB962C8B-B14F-4D97-AF65-F5344CB8AC3E}">
        <p14:creationId xmlns:p14="http://schemas.microsoft.com/office/powerpoint/2010/main" val="37486154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246746" y="1455197"/>
            <a:ext cx="4650508" cy="543226"/>
          </a:xfrm>
        </p:spPr>
        <p:txBody>
          <a:bodyPr/>
          <a:lstStyle>
            <a:lvl1pPr>
              <a:defRPr sz="3530" b="1" i="0">
                <a:solidFill>
                  <a:srgbClr val="0019A1"/>
                </a:solidFill>
                <a:latin typeface="Arial"/>
                <a:cs typeface="Arial"/>
              </a:defRPr>
            </a:lvl1pPr>
          </a:lstStyle>
          <a:p>
            <a:endParaRPr/>
          </a:p>
        </p:txBody>
      </p:sp>
      <p:sp>
        <p:nvSpPr>
          <p:cNvPr id="3" name="Holder 4">
            <a:extLst>
              <a:ext uri="{FF2B5EF4-FFF2-40B4-BE49-F238E27FC236}">
                <a16:creationId xmlns:a16="http://schemas.microsoft.com/office/drawing/2014/main" id="{0B6A6222-E3E9-271D-51EB-42F8A0693EDA}"/>
              </a:ext>
            </a:extLst>
          </p:cNvPr>
          <p:cNvSpPr>
            <a:spLocks noGrp="1"/>
          </p:cNvSpPr>
          <p:nvPr>
            <p:ph type="ftr" sz="quarter" idx="10"/>
          </p:nvPr>
        </p:nvSpPr>
        <p:spPr/>
        <p:txBody>
          <a:bodyPr/>
          <a:lstStyle>
            <a:lvl1pPr>
              <a:defRPr/>
            </a:lvl1pPr>
          </a:lstStyle>
          <a:p>
            <a:pPr>
              <a:defRPr/>
            </a:pPr>
            <a:endParaRPr/>
          </a:p>
        </p:txBody>
      </p:sp>
      <p:sp>
        <p:nvSpPr>
          <p:cNvPr id="4" name="Holder 5">
            <a:extLst>
              <a:ext uri="{FF2B5EF4-FFF2-40B4-BE49-F238E27FC236}">
                <a16:creationId xmlns:a16="http://schemas.microsoft.com/office/drawing/2014/main" id="{36338E52-C511-26E8-D6E7-C4E051A2CEE2}"/>
              </a:ext>
            </a:extLst>
          </p:cNvPr>
          <p:cNvSpPr>
            <a:spLocks noGrp="1"/>
          </p:cNvSpPr>
          <p:nvPr>
            <p:ph type="dt" sz="half" idx="11"/>
          </p:nvPr>
        </p:nvSpPr>
        <p:spPr/>
        <p:txBody>
          <a:bodyPr/>
          <a:lstStyle>
            <a:lvl1pPr>
              <a:defRPr/>
            </a:lvl1pPr>
          </a:lstStyle>
          <a:p>
            <a:pPr>
              <a:defRPr/>
            </a:pPr>
            <a:fld id="{1D8BD707-D9CF-40AE-B4C6-C98DA3205C09}" type="datetimeFigureOut">
              <a:rPr lang="en-US"/>
              <a:pPr>
                <a:defRPr/>
              </a:pPr>
              <a:t>5/18/2026</a:t>
            </a:fld>
            <a:endParaRPr lang="en-US"/>
          </a:p>
        </p:txBody>
      </p:sp>
      <p:sp>
        <p:nvSpPr>
          <p:cNvPr id="5" name="Holder 6">
            <a:extLst>
              <a:ext uri="{FF2B5EF4-FFF2-40B4-BE49-F238E27FC236}">
                <a16:creationId xmlns:a16="http://schemas.microsoft.com/office/drawing/2014/main" id="{E3445EBB-3033-C5FA-1CB8-4F63AC932AC7}"/>
              </a:ext>
            </a:extLst>
          </p:cNvPr>
          <p:cNvSpPr>
            <a:spLocks noGrp="1"/>
          </p:cNvSpPr>
          <p:nvPr>
            <p:ph type="sldNum" sz="quarter" idx="12"/>
          </p:nvPr>
        </p:nvSpPr>
        <p:spPr/>
        <p:txBody>
          <a:bodyPr/>
          <a:lstStyle>
            <a:lvl1pPr>
              <a:defRPr/>
            </a:lvl1pPr>
          </a:lstStyle>
          <a:p>
            <a:pPr>
              <a:defRPr/>
            </a:pPr>
            <a:fld id="{81FD1CC3-2CBE-45AF-BEE6-7389133EEB5F}" type="slidenum">
              <a:rPr/>
              <a:pPr>
                <a:defRPr/>
              </a:pPr>
              <a:t>‹#›</a:t>
            </a:fld>
            <a:endParaRPr/>
          </a:p>
        </p:txBody>
      </p:sp>
    </p:spTree>
    <p:extLst>
      <p:ext uri="{BB962C8B-B14F-4D97-AF65-F5344CB8AC3E}">
        <p14:creationId xmlns:p14="http://schemas.microsoft.com/office/powerpoint/2010/main" val="23716858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a:extLst>
              <a:ext uri="{FF2B5EF4-FFF2-40B4-BE49-F238E27FC236}">
                <a16:creationId xmlns:a16="http://schemas.microsoft.com/office/drawing/2014/main" id="{5A8EDB3D-3D56-5510-C8BB-5A1706262B04}"/>
              </a:ext>
            </a:extLst>
          </p:cNvPr>
          <p:cNvSpPr>
            <a:spLocks noGrp="1"/>
          </p:cNvSpPr>
          <p:nvPr>
            <p:ph type="ftr" sz="quarter" idx="10"/>
          </p:nvPr>
        </p:nvSpPr>
        <p:spPr/>
        <p:txBody>
          <a:bodyPr/>
          <a:lstStyle>
            <a:lvl1pPr>
              <a:defRPr/>
            </a:lvl1pPr>
          </a:lstStyle>
          <a:p>
            <a:pPr>
              <a:defRPr/>
            </a:pPr>
            <a:endParaRPr/>
          </a:p>
        </p:txBody>
      </p:sp>
      <p:sp>
        <p:nvSpPr>
          <p:cNvPr id="3" name="Holder 5">
            <a:extLst>
              <a:ext uri="{FF2B5EF4-FFF2-40B4-BE49-F238E27FC236}">
                <a16:creationId xmlns:a16="http://schemas.microsoft.com/office/drawing/2014/main" id="{AEBF8BB8-FAAC-4576-CCFD-E113C80172E5}"/>
              </a:ext>
            </a:extLst>
          </p:cNvPr>
          <p:cNvSpPr>
            <a:spLocks noGrp="1"/>
          </p:cNvSpPr>
          <p:nvPr>
            <p:ph type="dt" sz="half" idx="11"/>
          </p:nvPr>
        </p:nvSpPr>
        <p:spPr/>
        <p:txBody>
          <a:bodyPr/>
          <a:lstStyle>
            <a:lvl1pPr>
              <a:defRPr/>
            </a:lvl1pPr>
          </a:lstStyle>
          <a:p>
            <a:pPr>
              <a:defRPr/>
            </a:pPr>
            <a:fld id="{1D8BD707-D9CF-40AE-B4C6-C98DA3205C09}" type="datetimeFigureOut">
              <a:rPr lang="en-US"/>
              <a:pPr>
                <a:defRPr/>
              </a:pPr>
              <a:t>5/18/2026</a:t>
            </a:fld>
            <a:endParaRPr lang="en-US"/>
          </a:p>
        </p:txBody>
      </p:sp>
      <p:sp>
        <p:nvSpPr>
          <p:cNvPr id="4" name="Holder 6">
            <a:extLst>
              <a:ext uri="{FF2B5EF4-FFF2-40B4-BE49-F238E27FC236}">
                <a16:creationId xmlns:a16="http://schemas.microsoft.com/office/drawing/2014/main" id="{61ACE244-B06B-0550-A3E3-972EA6143DFE}"/>
              </a:ext>
            </a:extLst>
          </p:cNvPr>
          <p:cNvSpPr>
            <a:spLocks noGrp="1"/>
          </p:cNvSpPr>
          <p:nvPr>
            <p:ph type="sldNum" sz="quarter" idx="12"/>
          </p:nvPr>
        </p:nvSpPr>
        <p:spPr/>
        <p:txBody>
          <a:bodyPr/>
          <a:lstStyle>
            <a:lvl1pPr>
              <a:defRPr/>
            </a:lvl1pPr>
          </a:lstStyle>
          <a:p>
            <a:pPr>
              <a:defRPr/>
            </a:pPr>
            <a:fld id="{78D772E7-3591-4482-B071-68F21EAEC167}" type="slidenum">
              <a:rPr/>
              <a:pPr>
                <a:defRPr/>
              </a:pPr>
              <a:t>‹#›</a:t>
            </a:fld>
            <a:endParaRPr/>
          </a:p>
        </p:txBody>
      </p:sp>
    </p:spTree>
    <p:extLst>
      <p:ext uri="{BB962C8B-B14F-4D97-AF65-F5344CB8AC3E}">
        <p14:creationId xmlns:p14="http://schemas.microsoft.com/office/powerpoint/2010/main" val="19850785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5C993D-1AF2-7CD6-7B80-00D10AF92DB1}"/>
              </a:ext>
            </a:extLst>
          </p:cNvPr>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a:extLst>
              <a:ext uri="{FF2B5EF4-FFF2-40B4-BE49-F238E27FC236}">
                <a16:creationId xmlns:a16="http://schemas.microsoft.com/office/drawing/2014/main" id="{74D16A58-5899-E625-A61B-E8FE4CBF0116}"/>
              </a:ext>
            </a:extLst>
          </p:cNvPr>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a:extLst>
              <a:ext uri="{FF2B5EF4-FFF2-40B4-BE49-F238E27FC236}">
                <a16:creationId xmlns:a16="http://schemas.microsoft.com/office/drawing/2014/main" id="{EA6ABA8E-1739-682B-A56D-11988C5BF680}"/>
              </a:ext>
            </a:extLst>
          </p:cNvPr>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7" name="Oval 6">
            <a:extLst>
              <a:ext uri="{FF2B5EF4-FFF2-40B4-BE49-F238E27FC236}">
                <a16:creationId xmlns:a16="http://schemas.microsoft.com/office/drawing/2014/main" id="{6EF011DC-60D6-1F78-2011-230ED4524379}"/>
              </a:ext>
            </a:extLst>
          </p:cNvPr>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3" name="Subtitle 2"/>
          <p:cNvSpPr>
            <a:spLocks noGrp="1"/>
          </p:cNvSpPr>
          <p:nvPr>
            <p:ph type="subTitle" idx="1"/>
          </p:nvPr>
        </p:nvSpPr>
        <p:spPr>
          <a:xfrm>
            <a:off x="1473797" y="5052547"/>
            <a:ext cx="5637011"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en-US"/>
              <a:t>Click to edit Master title style</a:t>
            </a:r>
          </a:p>
        </p:txBody>
      </p:sp>
      <p:sp>
        <p:nvSpPr>
          <p:cNvPr id="8" name="Date Placeholder 3">
            <a:extLst>
              <a:ext uri="{FF2B5EF4-FFF2-40B4-BE49-F238E27FC236}">
                <a16:creationId xmlns:a16="http://schemas.microsoft.com/office/drawing/2014/main" id="{F94EA186-B559-74E9-7FAB-C2571B9C9FE1}"/>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21A9B7A3-48B5-45AB-A9E8-68959F5A9176}" type="datetime1">
              <a:rPr lang="en-US"/>
              <a:pPr>
                <a:defRPr/>
              </a:pPr>
              <a:t>5/18/2026</a:t>
            </a:fld>
            <a:endParaRPr lang="en-US"/>
          </a:p>
        </p:txBody>
      </p:sp>
      <p:sp>
        <p:nvSpPr>
          <p:cNvPr id="9" name="Footer Placeholder 4">
            <a:extLst>
              <a:ext uri="{FF2B5EF4-FFF2-40B4-BE49-F238E27FC236}">
                <a16:creationId xmlns:a16="http://schemas.microsoft.com/office/drawing/2014/main" id="{028C2B5B-44BF-16F9-6738-374B2025DC71}"/>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10" name="Slide Number Placeholder 5">
            <a:extLst>
              <a:ext uri="{FF2B5EF4-FFF2-40B4-BE49-F238E27FC236}">
                <a16:creationId xmlns:a16="http://schemas.microsoft.com/office/drawing/2014/main" id="{B29A8488-DBDA-B0EC-48A2-D5976BE73953}"/>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1BDA38DE-8F39-45ED-A6E2-7FBCCF0970AB}" type="slidenum">
              <a:rPr lang="en-US" altLang="en-US"/>
              <a:pPr>
                <a:defRPr/>
              </a:pPr>
              <a:t>‹#›</a:t>
            </a:fld>
            <a:endParaRPr lang="en-US" altLang="en-US"/>
          </a:p>
        </p:txBody>
      </p:sp>
    </p:spTree>
    <p:extLst>
      <p:ext uri="{BB962C8B-B14F-4D97-AF65-F5344CB8AC3E}">
        <p14:creationId xmlns:p14="http://schemas.microsoft.com/office/powerpoint/2010/main" val="4294360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731520"/>
            <a:ext cx="64008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3">
            <a:extLst>
              <a:ext uri="{FF2B5EF4-FFF2-40B4-BE49-F238E27FC236}">
                <a16:creationId xmlns:a16="http://schemas.microsoft.com/office/drawing/2014/main" id="{33AEFA36-4F7B-005E-8195-A4D761E9C41B}"/>
              </a:ext>
            </a:extLst>
          </p:cNvPr>
          <p:cNvSpPr>
            <a:spLocks noGrp="1"/>
          </p:cNvSpPr>
          <p:nvPr>
            <p:ph type="dt" sz="half" idx="14"/>
          </p:nvPr>
        </p:nvSpPr>
        <p:spPr/>
        <p:txBody>
          <a:bodyPr/>
          <a:lstStyle>
            <a:lvl1pPr eaLnBrk="0" fontAlgn="base" hangingPunct="0">
              <a:spcBef>
                <a:spcPct val="0"/>
              </a:spcBef>
              <a:spcAft>
                <a:spcPct val="0"/>
              </a:spcAft>
              <a:defRPr>
                <a:latin typeface="Times" pitchFamily="18" charset="0"/>
              </a:defRPr>
            </a:lvl1pPr>
          </a:lstStyle>
          <a:p>
            <a:pPr>
              <a:defRPr/>
            </a:pPr>
            <a:fld id="{BD4DBEFF-262E-4E1C-AED4-EF857B12A024}" type="datetime1">
              <a:rPr lang="en-US"/>
              <a:pPr>
                <a:defRPr/>
              </a:pPr>
              <a:t>5/18/2026</a:t>
            </a:fld>
            <a:endParaRPr lang="en-US"/>
          </a:p>
        </p:txBody>
      </p:sp>
      <p:sp>
        <p:nvSpPr>
          <p:cNvPr id="3" name="Footer Placeholder 4">
            <a:extLst>
              <a:ext uri="{FF2B5EF4-FFF2-40B4-BE49-F238E27FC236}">
                <a16:creationId xmlns:a16="http://schemas.microsoft.com/office/drawing/2014/main" id="{189D5D8C-E790-96E4-B1A4-68C921AE2194}"/>
              </a:ext>
            </a:extLst>
          </p:cNvPr>
          <p:cNvSpPr>
            <a:spLocks noGrp="1"/>
          </p:cNvSpPr>
          <p:nvPr>
            <p:ph type="ftr" sz="quarter" idx="15"/>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4" name="Slide Number Placeholder 5">
            <a:extLst>
              <a:ext uri="{FF2B5EF4-FFF2-40B4-BE49-F238E27FC236}">
                <a16:creationId xmlns:a16="http://schemas.microsoft.com/office/drawing/2014/main" id="{5C771753-12CF-9C06-962C-DB584A77110A}"/>
              </a:ext>
            </a:extLst>
          </p:cNvPr>
          <p:cNvSpPr>
            <a:spLocks noGrp="1"/>
          </p:cNvSpPr>
          <p:nvPr>
            <p:ph type="sldNum" sz="quarter" idx="16"/>
          </p:nvPr>
        </p:nvSpPr>
        <p:spPr/>
        <p:txBody>
          <a:bodyPr/>
          <a:lstStyle>
            <a:lvl1pPr eaLnBrk="0" hangingPunct="0">
              <a:defRPr>
                <a:latin typeface="Times" panose="02020603050405020304" pitchFamily="18" charset="0"/>
              </a:defRPr>
            </a:lvl1pPr>
          </a:lstStyle>
          <a:p>
            <a:pPr>
              <a:defRPr/>
            </a:pPr>
            <a:fld id="{9918A86E-CB67-4A6F-B9BC-8F38AEBF17C1}" type="slidenum">
              <a:rPr lang="en-US" altLang="en-US"/>
              <a:pPr>
                <a:defRPr/>
              </a:pPr>
              <a:t>‹#›</a:t>
            </a:fld>
            <a:endParaRPr lang="en-US" altLang="en-US"/>
          </a:p>
        </p:txBody>
      </p:sp>
    </p:spTree>
    <p:extLst>
      <p:ext uri="{BB962C8B-B14F-4D97-AF65-F5344CB8AC3E}">
        <p14:creationId xmlns:p14="http://schemas.microsoft.com/office/powerpoint/2010/main" val="1021431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A8C82CFD-15E2-556A-CC12-FC2A867E9624}"/>
              </a:ext>
            </a:extLst>
          </p:cNvPr>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5" name="Rectangle 6">
            <a:extLst>
              <a:ext uri="{FF2B5EF4-FFF2-40B4-BE49-F238E27FC236}">
                <a16:creationId xmlns:a16="http://schemas.microsoft.com/office/drawing/2014/main" id="{1E53B2F3-5F66-10EF-48CA-F546D4388FF1}"/>
              </a:ext>
            </a:extLst>
          </p:cNvPr>
          <p:cNvSpPr>
            <a:spLocks noGrp="1" noChangeArrowheads="1"/>
          </p:cNvSpPr>
          <p:nvPr>
            <p:ph type="sldNum" sz="quarter" idx="11"/>
          </p:nvPr>
        </p:nvSpPr>
        <p:spPr>
          <a:ln/>
        </p:spPr>
        <p:txBody>
          <a:bodyPr/>
          <a:lstStyle>
            <a:lvl1pPr>
              <a:defRPr/>
            </a:lvl1pPr>
          </a:lstStyle>
          <a:p>
            <a:pPr>
              <a:defRPr/>
            </a:pPr>
            <a:fld id="{160AEFD6-9B48-4090-9762-FF49E39AA61D}" type="slidenum">
              <a:rPr lang="en-US" altLang="en-US"/>
              <a:pPr>
                <a:defRPr/>
              </a:pPr>
              <a:t>‹#›</a:t>
            </a:fld>
            <a:endParaRPr lang="en-US" altLang="en-US"/>
          </a:p>
        </p:txBody>
      </p:sp>
    </p:spTree>
    <p:extLst>
      <p:ext uri="{BB962C8B-B14F-4D97-AF65-F5344CB8AC3E}">
        <p14:creationId xmlns:p14="http://schemas.microsoft.com/office/powerpoint/2010/main" val="25842445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ECEAD20-E382-3252-2498-E7EBD3535B42}"/>
              </a:ext>
            </a:extLst>
          </p:cNvPr>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a:extLst>
              <a:ext uri="{FF2B5EF4-FFF2-40B4-BE49-F238E27FC236}">
                <a16:creationId xmlns:a16="http://schemas.microsoft.com/office/drawing/2014/main" id="{9FB3E63F-0BFB-F7BD-1A8C-EA0AAF7ECB20}"/>
              </a:ext>
            </a:extLst>
          </p:cNvPr>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a:extLst>
              <a:ext uri="{FF2B5EF4-FFF2-40B4-BE49-F238E27FC236}">
                <a16:creationId xmlns:a16="http://schemas.microsoft.com/office/drawing/2014/main" id="{A2632971-94F7-ACEB-8DDE-906C4F061343}"/>
              </a:ext>
            </a:extLst>
          </p:cNvPr>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7" name="Oval 6">
            <a:extLst>
              <a:ext uri="{FF2B5EF4-FFF2-40B4-BE49-F238E27FC236}">
                <a16:creationId xmlns:a16="http://schemas.microsoft.com/office/drawing/2014/main" id="{6AEFE4B7-F220-16D7-C98B-C15E2D12C02D}"/>
              </a:ext>
            </a:extLst>
          </p:cNvPr>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a:t>Click to edit Master title style</a:t>
            </a:r>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a16="http://schemas.microsoft.com/office/drawing/2014/main" id="{148CE173-C8EB-2FED-DA47-20F1A4E2D1D7}"/>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9039E23D-44D4-4B73-8B80-FC534F17BDC5}" type="datetime1">
              <a:rPr lang="en-US"/>
              <a:pPr>
                <a:defRPr/>
              </a:pPr>
              <a:t>5/18/2026</a:t>
            </a:fld>
            <a:endParaRPr lang="en-US"/>
          </a:p>
        </p:txBody>
      </p:sp>
      <p:sp>
        <p:nvSpPr>
          <p:cNvPr id="9" name="Footer Placeholder 4">
            <a:extLst>
              <a:ext uri="{FF2B5EF4-FFF2-40B4-BE49-F238E27FC236}">
                <a16:creationId xmlns:a16="http://schemas.microsoft.com/office/drawing/2014/main" id="{A8EB6C3D-394C-8158-5AE4-B44F276886D7}"/>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10" name="Slide Number Placeholder 5">
            <a:extLst>
              <a:ext uri="{FF2B5EF4-FFF2-40B4-BE49-F238E27FC236}">
                <a16:creationId xmlns:a16="http://schemas.microsoft.com/office/drawing/2014/main" id="{57CB00DD-2743-2EFD-9534-8D95E3C3D321}"/>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025138DE-5884-47E5-9DDD-654382792B93}" type="slidenum">
              <a:rPr lang="en-US" altLang="en-US"/>
              <a:pPr>
                <a:defRPr/>
              </a:pPr>
              <a:t>‹#›</a:t>
            </a:fld>
            <a:endParaRPr lang="en-US" altLang="en-US"/>
          </a:p>
        </p:txBody>
      </p:sp>
    </p:spTree>
    <p:extLst>
      <p:ext uri="{BB962C8B-B14F-4D97-AF65-F5344CB8AC3E}">
        <p14:creationId xmlns:p14="http://schemas.microsoft.com/office/powerpoint/2010/main" val="35587177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731519"/>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731520"/>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4">
            <a:extLst>
              <a:ext uri="{FF2B5EF4-FFF2-40B4-BE49-F238E27FC236}">
                <a16:creationId xmlns:a16="http://schemas.microsoft.com/office/drawing/2014/main" id="{4DEA2CC6-C8B4-FA54-861D-EB8B1E695D54}"/>
              </a:ext>
            </a:extLst>
          </p:cNvPr>
          <p:cNvSpPr>
            <a:spLocks noGrp="1"/>
          </p:cNvSpPr>
          <p:nvPr>
            <p:ph type="dt" sz="half" idx="15"/>
          </p:nvPr>
        </p:nvSpPr>
        <p:spPr/>
        <p:txBody>
          <a:bodyPr/>
          <a:lstStyle>
            <a:lvl1pPr eaLnBrk="0" fontAlgn="base" hangingPunct="0">
              <a:spcBef>
                <a:spcPct val="0"/>
              </a:spcBef>
              <a:spcAft>
                <a:spcPct val="0"/>
              </a:spcAft>
              <a:defRPr>
                <a:latin typeface="Times" pitchFamily="18" charset="0"/>
              </a:defRPr>
            </a:lvl1pPr>
          </a:lstStyle>
          <a:p>
            <a:pPr>
              <a:defRPr/>
            </a:pPr>
            <a:fld id="{6FAB0CC3-BD41-4DB1-B199-B96F08662F4D}" type="datetime1">
              <a:rPr lang="en-US"/>
              <a:pPr>
                <a:defRPr/>
              </a:pPr>
              <a:t>5/18/2026</a:t>
            </a:fld>
            <a:endParaRPr lang="en-US"/>
          </a:p>
        </p:txBody>
      </p:sp>
      <p:sp>
        <p:nvSpPr>
          <p:cNvPr id="3" name="Footer Placeholder 5">
            <a:extLst>
              <a:ext uri="{FF2B5EF4-FFF2-40B4-BE49-F238E27FC236}">
                <a16:creationId xmlns:a16="http://schemas.microsoft.com/office/drawing/2014/main" id="{23CD5F31-7DFD-8997-3BFB-DF0260A87C09}"/>
              </a:ext>
            </a:extLst>
          </p:cNvPr>
          <p:cNvSpPr>
            <a:spLocks noGrp="1"/>
          </p:cNvSpPr>
          <p:nvPr>
            <p:ph type="ftr" sz="quarter" idx="16"/>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4" name="Slide Number Placeholder 6">
            <a:extLst>
              <a:ext uri="{FF2B5EF4-FFF2-40B4-BE49-F238E27FC236}">
                <a16:creationId xmlns:a16="http://schemas.microsoft.com/office/drawing/2014/main" id="{000BE7E7-05AA-4E4E-E32A-BADA8CE088C0}"/>
              </a:ext>
            </a:extLst>
          </p:cNvPr>
          <p:cNvSpPr>
            <a:spLocks noGrp="1"/>
          </p:cNvSpPr>
          <p:nvPr>
            <p:ph type="sldNum" sz="quarter" idx="17"/>
          </p:nvPr>
        </p:nvSpPr>
        <p:spPr/>
        <p:txBody>
          <a:bodyPr/>
          <a:lstStyle>
            <a:lvl1pPr eaLnBrk="0" hangingPunct="0">
              <a:defRPr>
                <a:latin typeface="Times" panose="02020603050405020304" pitchFamily="18" charset="0"/>
              </a:defRPr>
            </a:lvl1pPr>
          </a:lstStyle>
          <a:p>
            <a:pPr>
              <a:defRPr/>
            </a:pPr>
            <a:fld id="{F34A7A6B-7967-4A60-ACEA-6A154755F7AC}" type="slidenum">
              <a:rPr lang="en-US" altLang="en-US"/>
              <a:pPr>
                <a:defRPr/>
              </a:pPr>
              <a:t>‹#›</a:t>
            </a:fld>
            <a:endParaRPr lang="en-US" altLang="en-US"/>
          </a:p>
        </p:txBody>
      </p:sp>
    </p:spTree>
    <p:extLst>
      <p:ext uri="{BB962C8B-B14F-4D97-AF65-F5344CB8AC3E}">
        <p14:creationId xmlns:p14="http://schemas.microsoft.com/office/powerpoint/2010/main" val="21631458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4"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9"/>
          <p:cNvSpPr>
            <a:spLocks noGrp="1"/>
          </p:cNvSpPr>
          <p:nvPr>
            <p:ph type="title"/>
          </p:nvPr>
        </p:nvSpPr>
        <p:spPr/>
        <p:txBody>
          <a:bodyPr/>
          <a:lstStyle/>
          <a:p>
            <a:r>
              <a:rPr lang="en-US"/>
              <a:t>Click to edit Master title style</a:t>
            </a:r>
          </a:p>
        </p:txBody>
      </p:sp>
      <p:sp>
        <p:nvSpPr>
          <p:cNvPr id="2" name="Date Placeholder 6">
            <a:extLst>
              <a:ext uri="{FF2B5EF4-FFF2-40B4-BE49-F238E27FC236}">
                <a16:creationId xmlns:a16="http://schemas.microsoft.com/office/drawing/2014/main" id="{1CF1ED2A-BF64-EE04-6CDB-A210568DAB8D}"/>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F691CE3D-34F8-4E03-9B5B-6AE057A97D83}" type="datetime1">
              <a:rPr lang="en-US"/>
              <a:pPr>
                <a:defRPr/>
              </a:pPr>
              <a:t>5/18/2026</a:t>
            </a:fld>
            <a:endParaRPr lang="en-US"/>
          </a:p>
        </p:txBody>
      </p:sp>
      <p:sp>
        <p:nvSpPr>
          <p:cNvPr id="7" name="Footer Placeholder 7">
            <a:extLst>
              <a:ext uri="{FF2B5EF4-FFF2-40B4-BE49-F238E27FC236}">
                <a16:creationId xmlns:a16="http://schemas.microsoft.com/office/drawing/2014/main" id="{EF68D41D-0FFC-38E4-0FC9-C14523A78770}"/>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8" name="Slide Number Placeholder 8">
            <a:extLst>
              <a:ext uri="{FF2B5EF4-FFF2-40B4-BE49-F238E27FC236}">
                <a16:creationId xmlns:a16="http://schemas.microsoft.com/office/drawing/2014/main" id="{C6430F3C-F391-15BA-6EE7-FE7B51657312}"/>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234A53AD-46D8-4DF8-9E9E-466572C428D5}" type="slidenum">
              <a:rPr lang="en-US" altLang="en-US"/>
              <a:pPr>
                <a:defRPr/>
              </a:pPr>
              <a:t>‹#›</a:t>
            </a:fld>
            <a:endParaRPr lang="en-US" altLang="en-US"/>
          </a:p>
        </p:txBody>
      </p:sp>
    </p:spTree>
    <p:extLst>
      <p:ext uri="{BB962C8B-B14F-4D97-AF65-F5344CB8AC3E}">
        <p14:creationId xmlns:p14="http://schemas.microsoft.com/office/powerpoint/2010/main" val="7750409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EED1994-E5EA-61D8-E9FB-05F4A91A05AB}"/>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C080581E-20ED-4503-8056-22ABA6724EA2}" type="datetime1">
              <a:rPr lang="en-US"/>
              <a:pPr>
                <a:defRPr/>
              </a:pPr>
              <a:t>5/18/2026</a:t>
            </a:fld>
            <a:endParaRPr lang="en-US"/>
          </a:p>
        </p:txBody>
      </p:sp>
      <p:sp>
        <p:nvSpPr>
          <p:cNvPr id="4" name="Footer Placeholder 3">
            <a:extLst>
              <a:ext uri="{FF2B5EF4-FFF2-40B4-BE49-F238E27FC236}">
                <a16:creationId xmlns:a16="http://schemas.microsoft.com/office/drawing/2014/main" id="{383F98BB-989F-E1BD-988D-7F297D6F8248}"/>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5" name="Slide Number Placeholder 4">
            <a:extLst>
              <a:ext uri="{FF2B5EF4-FFF2-40B4-BE49-F238E27FC236}">
                <a16:creationId xmlns:a16="http://schemas.microsoft.com/office/drawing/2014/main" id="{18917997-473A-2438-EB25-FEDB3022E6B5}"/>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1D8847B4-99FC-44F6-B4E7-D21AE400EDC9}" type="slidenum">
              <a:rPr lang="en-US" altLang="en-US"/>
              <a:pPr>
                <a:defRPr/>
              </a:pPr>
              <a:t>‹#›</a:t>
            </a:fld>
            <a:endParaRPr lang="en-US" altLang="en-US"/>
          </a:p>
        </p:txBody>
      </p:sp>
    </p:spTree>
    <p:extLst>
      <p:ext uri="{BB962C8B-B14F-4D97-AF65-F5344CB8AC3E}">
        <p14:creationId xmlns:p14="http://schemas.microsoft.com/office/powerpoint/2010/main" val="36174876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8E57AA-287C-D5F2-9712-349352277478}"/>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3" name="Footer Placeholder 2">
            <a:extLst>
              <a:ext uri="{FF2B5EF4-FFF2-40B4-BE49-F238E27FC236}">
                <a16:creationId xmlns:a16="http://schemas.microsoft.com/office/drawing/2014/main" id="{BE85E7EC-0DF8-ABAA-DA67-275667101A77}"/>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4" name="Slide Number Placeholder 3">
            <a:extLst>
              <a:ext uri="{FF2B5EF4-FFF2-40B4-BE49-F238E27FC236}">
                <a16:creationId xmlns:a16="http://schemas.microsoft.com/office/drawing/2014/main" id="{FD8E09AD-337D-2487-9744-1F2870565C06}"/>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C14EEA80-593E-4CF7-99C9-27505BE035F1}" type="slidenum">
              <a:rPr lang="en-US" altLang="en-US"/>
              <a:pPr>
                <a:defRPr/>
              </a:pPr>
              <a:t>‹#›</a:t>
            </a:fld>
            <a:endParaRPr lang="en-US" altLang="en-US"/>
          </a:p>
        </p:txBody>
      </p:sp>
    </p:spTree>
    <p:extLst>
      <p:ext uri="{BB962C8B-B14F-4D97-AF65-F5344CB8AC3E}">
        <p14:creationId xmlns:p14="http://schemas.microsoft.com/office/powerpoint/2010/main" val="116738840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1"/>
            <a:ext cx="3636085" cy="1258493"/>
          </a:xfrm>
          <a:effectLst/>
        </p:spPr>
        <p:txBody>
          <a:bodyPr anchor="b"/>
          <a:lstStyle>
            <a:lvl1pPr marL="228600" indent="-228600" algn="l">
              <a:defRPr sz="2800" b="1">
                <a:effectLst/>
              </a:defRPr>
            </a:lvl1pPr>
          </a:lstStyle>
          <a:p>
            <a:r>
              <a:rPr lang="en-US"/>
              <a:t>Click to edit Master title style</a:t>
            </a:r>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B65461CD-A528-83C1-9673-3E9E88BF7576}"/>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87A168CC-A46A-4C41-ADDA-09BC5A251AD0}" type="datetime1">
              <a:rPr lang="en-US"/>
              <a:pPr>
                <a:defRPr/>
              </a:pPr>
              <a:t>5/18/2026</a:t>
            </a:fld>
            <a:endParaRPr lang="en-US"/>
          </a:p>
        </p:txBody>
      </p:sp>
      <p:sp>
        <p:nvSpPr>
          <p:cNvPr id="6" name="Footer Placeholder 5">
            <a:extLst>
              <a:ext uri="{FF2B5EF4-FFF2-40B4-BE49-F238E27FC236}">
                <a16:creationId xmlns:a16="http://schemas.microsoft.com/office/drawing/2014/main" id="{10B93B62-1BCE-9608-7A9D-D992A6E72881}"/>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7" name="Slide Number Placeholder 6">
            <a:extLst>
              <a:ext uri="{FF2B5EF4-FFF2-40B4-BE49-F238E27FC236}">
                <a16:creationId xmlns:a16="http://schemas.microsoft.com/office/drawing/2014/main" id="{0B7F862E-5A3B-DDDE-72A5-AED77F737233}"/>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9E136DBD-18D3-473B-A991-E94130449EF7}" type="slidenum">
              <a:rPr lang="en-US" altLang="en-US"/>
              <a:pPr>
                <a:defRPr/>
              </a:pPr>
              <a:t>‹#›</a:t>
            </a:fld>
            <a:endParaRPr lang="en-US" altLang="en-US"/>
          </a:p>
        </p:txBody>
      </p:sp>
    </p:spTree>
    <p:extLst>
      <p:ext uri="{BB962C8B-B14F-4D97-AF65-F5344CB8AC3E}">
        <p14:creationId xmlns:p14="http://schemas.microsoft.com/office/powerpoint/2010/main" val="9814847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5E38FE0-0011-1DDD-101B-8F305AEAB21D}"/>
              </a:ext>
            </a:extLst>
          </p:cNvPr>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a:extLst>
              <a:ext uri="{FF2B5EF4-FFF2-40B4-BE49-F238E27FC236}">
                <a16:creationId xmlns:a16="http://schemas.microsoft.com/office/drawing/2014/main" id="{2A903FB4-7DF4-66BB-1AB5-6EC16C2D9EB8}"/>
              </a:ext>
            </a:extLst>
          </p:cNvPr>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7" name="Rectangle 6">
            <a:extLst>
              <a:ext uri="{FF2B5EF4-FFF2-40B4-BE49-F238E27FC236}">
                <a16:creationId xmlns:a16="http://schemas.microsoft.com/office/drawing/2014/main" id="{7EA82A56-7EF4-5F91-8846-CFB36B1F28C6}"/>
              </a:ext>
            </a:extLst>
          </p:cNvPr>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8" name="Oval 7">
            <a:extLst>
              <a:ext uri="{FF2B5EF4-FFF2-40B4-BE49-F238E27FC236}">
                <a16:creationId xmlns:a16="http://schemas.microsoft.com/office/drawing/2014/main" id="{73E04899-2092-DD5F-FE73-0C66A8DF122A}"/>
              </a:ext>
            </a:extLst>
          </p:cNvPr>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77889"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727270" y="4464421"/>
            <a:ext cx="6383538" cy="1143000"/>
          </a:xfrm>
        </p:spPr>
        <p:txBody>
          <a:bodyPr anchor="b"/>
          <a:lstStyle>
            <a:lvl1pPr algn="l">
              <a:defRPr sz="4600" b="1"/>
            </a:lvl1pPr>
          </a:lstStyle>
          <a:p>
            <a:r>
              <a:rPr lang="en-US"/>
              <a:t>Click to edit Master title style</a:t>
            </a:r>
          </a:p>
        </p:txBody>
      </p:sp>
      <p:sp>
        <p:nvSpPr>
          <p:cNvPr id="9" name="Date Placeholder 4">
            <a:extLst>
              <a:ext uri="{FF2B5EF4-FFF2-40B4-BE49-F238E27FC236}">
                <a16:creationId xmlns:a16="http://schemas.microsoft.com/office/drawing/2014/main" id="{52F72161-8F04-77EA-29B4-C7BB820DC45F}"/>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511D92A7-E739-426D-91F9-780F9962F703}" type="datetime1">
              <a:rPr lang="en-US"/>
              <a:pPr>
                <a:defRPr/>
              </a:pPr>
              <a:t>5/18/2026</a:t>
            </a:fld>
            <a:endParaRPr lang="en-US"/>
          </a:p>
        </p:txBody>
      </p:sp>
      <p:sp>
        <p:nvSpPr>
          <p:cNvPr id="10" name="Footer Placeholder 5">
            <a:extLst>
              <a:ext uri="{FF2B5EF4-FFF2-40B4-BE49-F238E27FC236}">
                <a16:creationId xmlns:a16="http://schemas.microsoft.com/office/drawing/2014/main" id="{DC2667F0-D601-992A-268B-ACEDA330FDBF}"/>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11" name="Slide Number Placeholder 6">
            <a:extLst>
              <a:ext uri="{FF2B5EF4-FFF2-40B4-BE49-F238E27FC236}">
                <a16:creationId xmlns:a16="http://schemas.microsoft.com/office/drawing/2014/main" id="{739CCCF3-0805-FE43-0C2D-27E6380BC02E}"/>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BCD76DE2-2B3C-4EAE-9C0B-D67C30FE9D7A}" type="slidenum">
              <a:rPr lang="en-US" altLang="en-US"/>
              <a:pPr>
                <a:defRPr/>
              </a:pPr>
              <a:t>‹#›</a:t>
            </a:fld>
            <a:endParaRPr lang="en-US" altLang="en-US"/>
          </a:p>
        </p:txBody>
      </p:sp>
    </p:spTree>
    <p:extLst>
      <p:ext uri="{BB962C8B-B14F-4D97-AF65-F5344CB8AC3E}">
        <p14:creationId xmlns:p14="http://schemas.microsoft.com/office/powerpoint/2010/main" val="262630567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3CA0AD-B26B-B015-BF38-4C798932E861}"/>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059C77E3-08A9-4690-9610-58B4A7F43DC3}" type="datetime1">
              <a:rPr lang="en-US"/>
              <a:pPr>
                <a:defRPr/>
              </a:pPr>
              <a:t>5/18/2026</a:t>
            </a:fld>
            <a:endParaRPr lang="en-US"/>
          </a:p>
        </p:txBody>
      </p:sp>
      <p:sp>
        <p:nvSpPr>
          <p:cNvPr id="5" name="Footer Placeholder 4">
            <a:extLst>
              <a:ext uri="{FF2B5EF4-FFF2-40B4-BE49-F238E27FC236}">
                <a16:creationId xmlns:a16="http://schemas.microsoft.com/office/drawing/2014/main" id="{B7D42D28-BE65-9D7D-8D4D-EDAA67064DE8}"/>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6" name="Slide Number Placeholder 5">
            <a:extLst>
              <a:ext uri="{FF2B5EF4-FFF2-40B4-BE49-F238E27FC236}">
                <a16:creationId xmlns:a16="http://schemas.microsoft.com/office/drawing/2014/main" id="{4C76513E-891F-94DF-E35F-6410AEAD0993}"/>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A88AB8BB-F686-4DF5-8613-ACC0F88E61BB}" type="slidenum">
              <a:rPr lang="en-US" altLang="en-US"/>
              <a:pPr>
                <a:defRPr/>
              </a:pPr>
              <a:t>‹#›</a:t>
            </a:fld>
            <a:endParaRPr lang="en-US" altLang="en-US"/>
          </a:p>
        </p:txBody>
      </p:sp>
    </p:spTree>
    <p:extLst>
      <p:ext uri="{BB962C8B-B14F-4D97-AF65-F5344CB8AC3E}">
        <p14:creationId xmlns:p14="http://schemas.microsoft.com/office/powerpoint/2010/main" val="25173020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9"/>
            <a:ext cx="20574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10AE4E-5AC6-A24A-2D5D-6E25C26C8DF2}"/>
              </a:ext>
            </a:extLst>
          </p:cNvPr>
          <p:cNvSpPr>
            <a:spLocks noGrp="1"/>
          </p:cNvSpPr>
          <p:nvPr>
            <p:ph type="dt" sz="half" idx="10"/>
          </p:nvPr>
        </p:nvSpPr>
        <p:spPr/>
        <p:txBody>
          <a:bodyPr/>
          <a:lstStyle>
            <a:lvl1pPr eaLnBrk="0" fontAlgn="base" hangingPunct="0">
              <a:spcBef>
                <a:spcPct val="0"/>
              </a:spcBef>
              <a:spcAft>
                <a:spcPct val="0"/>
              </a:spcAft>
              <a:defRPr>
                <a:latin typeface="Times" pitchFamily="18" charset="0"/>
              </a:defRPr>
            </a:lvl1pPr>
          </a:lstStyle>
          <a:p>
            <a:pPr>
              <a:defRPr/>
            </a:pPr>
            <a:fld id="{62B373DF-6C82-4CC3-A847-321713ADF4C0}" type="datetime1">
              <a:rPr lang="en-US"/>
              <a:pPr>
                <a:defRPr/>
              </a:pPr>
              <a:t>5/18/2026</a:t>
            </a:fld>
            <a:endParaRPr lang="en-US"/>
          </a:p>
        </p:txBody>
      </p:sp>
      <p:sp>
        <p:nvSpPr>
          <p:cNvPr id="5" name="Footer Placeholder 4">
            <a:extLst>
              <a:ext uri="{FF2B5EF4-FFF2-40B4-BE49-F238E27FC236}">
                <a16:creationId xmlns:a16="http://schemas.microsoft.com/office/drawing/2014/main" id="{6F90CD07-94CC-79C7-DC09-A295B7A41F89}"/>
              </a:ext>
            </a:extLst>
          </p:cNvPr>
          <p:cNvSpPr>
            <a:spLocks noGrp="1"/>
          </p:cNvSpPr>
          <p:nvPr>
            <p:ph type="ftr" sz="quarter" idx="11"/>
          </p:nvPr>
        </p:nvSpPr>
        <p:spPr/>
        <p:txBody>
          <a:bodyPr/>
          <a:lstStyle>
            <a:lvl1pPr eaLnBrk="0" fontAlgn="base" hangingPunct="0">
              <a:spcBef>
                <a:spcPct val="0"/>
              </a:spcBef>
              <a:spcAft>
                <a:spcPct val="0"/>
              </a:spcAft>
              <a:defRPr>
                <a:latin typeface="Times" pitchFamily="18" charset="0"/>
              </a:defRPr>
            </a:lvl1pPr>
          </a:lstStyle>
          <a:p>
            <a:pPr>
              <a:defRPr/>
            </a:pPr>
            <a:endParaRPr lang="en-US"/>
          </a:p>
        </p:txBody>
      </p:sp>
      <p:sp>
        <p:nvSpPr>
          <p:cNvPr id="6" name="Slide Number Placeholder 5">
            <a:extLst>
              <a:ext uri="{FF2B5EF4-FFF2-40B4-BE49-F238E27FC236}">
                <a16:creationId xmlns:a16="http://schemas.microsoft.com/office/drawing/2014/main" id="{6285A901-0C72-15BB-C818-BE422DD3A31F}"/>
              </a:ext>
            </a:extLst>
          </p:cNvPr>
          <p:cNvSpPr>
            <a:spLocks noGrp="1"/>
          </p:cNvSpPr>
          <p:nvPr>
            <p:ph type="sldNum" sz="quarter" idx="12"/>
          </p:nvPr>
        </p:nvSpPr>
        <p:spPr/>
        <p:txBody>
          <a:bodyPr/>
          <a:lstStyle>
            <a:lvl1pPr eaLnBrk="0" hangingPunct="0">
              <a:defRPr>
                <a:latin typeface="Times" panose="02020603050405020304" pitchFamily="18" charset="0"/>
              </a:defRPr>
            </a:lvl1pPr>
          </a:lstStyle>
          <a:p>
            <a:pPr>
              <a:defRPr/>
            </a:pPr>
            <a:fld id="{032A6F25-04B3-44D1-9405-B4D9CD6C493B}" type="slidenum">
              <a:rPr lang="en-US" altLang="en-US"/>
              <a:pPr>
                <a:defRPr/>
              </a:pPr>
              <a:t>‹#›</a:t>
            </a:fld>
            <a:endParaRPr lang="en-US" altLang="en-US"/>
          </a:p>
        </p:txBody>
      </p:sp>
    </p:spTree>
    <p:extLst>
      <p:ext uri="{BB962C8B-B14F-4D97-AF65-F5344CB8AC3E}">
        <p14:creationId xmlns:p14="http://schemas.microsoft.com/office/powerpoint/2010/main" val="3590484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FDE17B72-DB8D-39F3-5950-82B1CDF03437}"/>
              </a:ext>
            </a:extLst>
          </p:cNvPr>
          <p:cNvSpPr>
            <a:spLocks noGrp="1" noChangeArrowheads="1"/>
          </p:cNvSpPr>
          <p:nvPr>
            <p:ph type="ftr" sz="quarter" idx="10"/>
          </p:nvPr>
        </p:nvSpPr>
        <p:spPr/>
        <p:txBody>
          <a:bodyPr/>
          <a:lstStyle>
            <a:lvl1pPr algn="l">
              <a:defRPr/>
            </a:lvl1pPr>
          </a:lstStyle>
          <a:p>
            <a:pPr>
              <a:defRPr/>
            </a:pPr>
            <a:r>
              <a:rPr lang="en-US"/>
              <a:t>ASME S&amp;C Training Module B3 Conformity Assessment: Committees and Staff Roles and Responsibilities</a:t>
            </a:r>
          </a:p>
        </p:txBody>
      </p:sp>
      <p:sp>
        <p:nvSpPr>
          <p:cNvPr id="6" name="Rectangle 6">
            <a:extLst>
              <a:ext uri="{FF2B5EF4-FFF2-40B4-BE49-F238E27FC236}">
                <a16:creationId xmlns:a16="http://schemas.microsoft.com/office/drawing/2014/main" id="{9651CDF6-2712-A47B-9AAE-411BCBB2A85B}"/>
              </a:ext>
            </a:extLst>
          </p:cNvPr>
          <p:cNvSpPr>
            <a:spLocks noGrp="1" noChangeArrowheads="1"/>
          </p:cNvSpPr>
          <p:nvPr>
            <p:ph type="sldNum" sz="quarter" idx="11"/>
          </p:nvPr>
        </p:nvSpPr>
        <p:spPr/>
        <p:txBody>
          <a:bodyPr/>
          <a:lstStyle>
            <a:lvl1pPr>
              <a:defRPr/>
            </a:lvl1pPr>
          </a:lstStyle>
          <a:p>
            <a:pPr>
              <a:defRPr/>
            </a:pPr>
            <a:fld id="{B24A5034-0925-45BC-A311-C4BA0B96C030}" type="slidenum">
              <a:rPr lang="en-US" altLang="en-US"/>
              <a:pPr>
                <a:defRPr/>
              </a:pPr>
              <a:t>‹#›</a:t>
            </a:fld>
            <a:endParaRPr lang="en-US" altLang="en-US"/>
          </a:p>
        </p:txBody>
      </p:sp>
    </p:spTree>
    <p:extLst>
      <p:ext uri="{BB962C8B-B14F-4D97-AF65-F5344CB8AC3E}">
        <p14:creationId xmlns:p14="http://schemas.microsoft.com/office/powerpoint/2010/main" val="2502753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21D4E55B-D2DA-78F4-6969-EDA95EF0F55C}"/>
              </a:ext>
            </a:extLst>
          </p:cNvPr>
          <p:cNvSpPr>
            <a:spLocks noGrp="1" noChangeArrowheads="1"/>
          </p:cNvSpPr>
          <p:nvPr>
            <p:ph type="ftr" sz="quarter" idx="10"/>
          </p:nvPr>
        </p:nvSpPr>
        <p:spPr/>
        <p:txBody>
          <a:bodyPr/>
          <a:lstStyle>
            <a:lvl1pPr algn="l">
              <a:defRPr/>
            </a:lvl1pPr>
          </a:lstStyle>
          <a:p>
            <a:pPr>
              <a:defRPr/>
            </a:pPr>
            <a:r>
              <a:rPr lang="en-US"/>
              <a:t>ASME S&amp;C Training Module B3 Conformity Assessment: Committees and Staff Roles and Responsibilities</a:t>
            </a:r>
          </a:p>
        </p:txBody>
      </p:sp>
      <p:sp>
        <p:nvSpPr>
          <p:cNvPr id="8" name="Rectangle 6">
            <a:extLst>
              <a:ext uri="{FF2B5EF4-FFF2-40B4-BE49-F238E27FC236}">
                <a16:creationId xmlns:a16="http://schemas.microsoft.com/office/drawing/2014/main" id="{FFAA9EF3-2121-F8AC-FDDB-E5D675235010}"/>
              </a:ext>
            </a:extLst>
          </p:cNvPr>
          <p:cNvSpPr>
            <a:spLocks noGrp="1" noChangeArrowheads="1"/>
          </p:cNvSpPr>
          <p:nvPr>
            <p:ph type="sldNum" sz="quarter" idx="11"/>
          </p:nvPr>
        </p:nvSpPr>
        <p:spPr/>
        <p:txBody>
          <a:bodyPr/>
          <a:lstStyle>
            <a:lvl1pPr>
              <a:defRPr/>
            </a:lvl1pPr>
          </a:lstStyle>
          <a:p>
            <a:pPr>
              <a:defRPr/>
            </a:pPr>
            <a:fld id="{48049BC9-BE4C-42C4-8D39-30EB1B54FBDA}" type="slidenum">
              <a:rPr lang="en-US" altLang="en-US"/>
              <a:pPr>
                <a:defRPr/>
              </a:pPr>
              <a:t>‹#›</a:t>
            </a:fld>
            <a:endParaRPr lang="en-US" altLang="en-US"/>
          </a:p>
        </p:txBody>
      </p:sp>
    </p:spTree>
    <p:extLst>
      <p:ext uri="{BB962C8B-B14F-4D97-AF65-F5344CB8AC3E}">
        <p14:creationId xmlns:p14="http://schemas.microsoft.com/office/powerpoint/2010/main" val="1367178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B8ED5E2D-CA3C-3119-4021-96A0893B4481}"/>
              </a:ext>
            </a:extLst>
          </p:cNvPr>
          <p:cNvSpPr>
            <a:spLocks noGrp="1" noChangeArrowheads="1"/>
          </p:cNvSpPr>
          <p:nvPr>
            <p:ph type="ftr" sz="quarter" idx="10"/>
          </p:nvPr>
        </p:nvSpPr>
        <p:spPr/>
        <p:txBody>
          <a:bodyPr/>
          <a:lstStyle>
            <a:lvl1pPr algn="l">
              <a:defRPr/>
            </a:lvl1pPr>
          </a:lstStyle>
          <a:p>
            <a:pPr>
              <a:defRPr/>
            </a:pPr>
            <a:r>
              <a:rPr lang="en-US"/>
              <a:t>ASME S&amp;C Training Module B3 Conformity Assessment: Committees and Staff Roles and Responsibilities</a:t>
            </a:r>
          </a:p>
        </p:txBody>
      </p:sp>
      <p:sp>
        <p:nvSpPr>
          <p:cNvPr id="4" name="Rectangle 6">
            <a:extLst>
              <a:ext uri="{FF2B5EF4-FFF2-40B4-BE49-F238E27FC236}">
                <a16:creationId xmlns:a16="http://schemas.microsoft.com/office/drawing/2014/main" id="{1E63A942-C516-A7F3-37B8-346677903D74}"/>
              </a:ext>
            </a:extLst>
          </p:cNvPr>
          <p:cNvSpPr>
            <a:spLocks noGrp="1" noChangeArrowheads="1"/>
          </p:cNvSpPr>
          <p:nvPr>
            <p:ph type="sldNum" sz="quarter" idx="11"/>
          </p:nvPr>
        </p:nvSpPr>
        <p:spPr/>
        <p:txBody>
          <a:bodyPr/>
          <a:lstStyle>
            <a:lvl1pPr>
              <a:defRPr/>
            </a:lvl1pPr>
          </a:lstStyle>
          <a:p>
            <a:pPr>
              <a:defRPr/>
            </a:pPr>
            <a:fld id="{1EAF6E5C-88E5-4982-888D-B1B7DDE66B1E}" type="slidenum">
              <a:rPr lang="en-US" altLang="en-US"/>
              <a:pPr>
                <a:defRPr/>
              </a:pPr>
              <a:t>‹#›</a:t>
            </a:fld>
            <a:endParaRPr lang="en-US" altLang="en-US"/>
          </a:p>
        </p:txBody>
      </p:sp>
    </p:spTree>
    <p:extLst>
      <p:ext uri="{BB962C8B-B14F-4D97-AF65-F5344CB8AC3E}">
        <p14:creationId xmlns:p14="http://schemas.microsoft.com/office/powerpoint/2010/main" val="125764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B2545093-C23F-00A5-2154-703FA2E7B346}"/>
              </a:ext>
            </a:extLst>
          </p:cNvPr>
          <p:cNvSpPr>
            <a:spLocks noGrp="1" noChangeArrowheads="1"/>
          </p:cNvSpPr>
          <p:nvPr>
            <p:ph type="ftr" sz="quarter" idx="10"/>
          </p:nvPr>
        </p:nvSpPr>
        <p:spPr/>
        <p:txBody>
          <a:bodyPr/>
          <a:lstStyle>
            <a:lvl1pPr algn="l">
              <a:defRPr/>
            </a:lvl1pPr>
          </a:lstStyle>
          <a:p>
            <a:pPr>
              <a:defRPr/>
            </a:pPr>
            <a:r>
              <a:rPr lang="en-US"/>
              <a:t>ASME S&amp;C Training Module B3 Conformity Assessment: Committees and Staff Roles and Responsibilities</a:t>
            </a:r>
          </a:p>
        </p:txBody>
      </p:sp>
      <p:sp>
        <p:nvSpPr>
          <p:cNvPr id="3" name="Rectangle 6">
            <a:extLst>
              <a:ext uri="{FF2B5EF4-FFF2-40B4-BE49-F238E27FC236}">
                <a16:creationId xmlns:a16="http://schemas.microsoft.com/office/drawing/2014/main" id="{84B3EB4A-EE4D-AEA8-947F-4C64CE8DEAF3}"/>
              </a:ext>
            </a:extLst>
          </p:cNvPr>
          <p:cNvSpPr>
            <a:spLocks noGrp="1" noChangeArrowheads="1"/>
          </p:cNvSpPr>
          <p:nvPr>
            <p:ph type="sldNum" sz="quarter" idx="11"/>
          </p:nvPr>
        </p:nvSpPr>
        <p:spPr/>
        <p:txBody>
          <a:bodyPr/>
          <a:lstStyle>
            <a:lvl1pPr>
              <a:defRPr/>
            </a:lvl1pPr>
          </a:lstStyle>
          <a:p>
            <a:pPr>
              <a:defRPr/>
            </a:pPr>
            <a:fld id="{80278B3B-91E9-4438-B658-803006FDB289}" type="slidenum">
              <a:rPr lang="en-US" altLang="en-US"/>
              <a:pPr>
                <a:defRPr/>
              </a:pPr>
              <a:t>‹#›</a:t>
            </a:fld>
            <a:endParaRPr lang="en-US" altLang="en-US"/>
          </a:p>
        </p:txBody>
      </p:sp>
    </p:spTree>
    <p:extLst>
      <p:ext uri="{BB962C8B-B14F-4D97-AF65-F5344CB8AC3E}">
        <p14:creationId xmlns:p14="http://schemas.microsoft.com/office/powerpoint/2010/main" val="417500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77BD38DD-EC93-3BBE-C481-62937DB46D47}"/>
              </a:ext>
            </a:extLst>
          </p:cNvPr>
          <p:cNvSpPr>
            <a:spLocks noGrp="1" noChangeArrowheads="1"/>
          </p:cNvSpPr>
          <p:nvPr>
            <p:ph type="ftr" sz="quarter" idx="10"/>
          </p:nvPr>
        </p:nvSpPr>
        <p:spPr/>
        <p:txBody>
          <a:bodyPr/>
          <a:lstStyle>
            <a:lvl1pPr algn="l">
              <a:defRPr/>
            </a:lvl1pPr>
          </a:lstStyle>
          <a:p>
            <a:pPr>
              <a:defRPr/>
            </a:pPr>
            <a:r>
              <a:rPr lang="en-US"/>
              <a:t>ASME S&amp;C Training Module B3 Conformity Assessment: Committees and Staff Roles and Responsibilities</a:t>
            </a:r>
          </a:p>
        </p:txBody>
      </p:sp>
      <p:sp>
        <p:nvSpPr>
          <p:cNvPr id="6" name="Rectangle 6">
            <a:extLst>
              <a:ext uri="{FF2B5EF4-FFF2-40B4-BE49-F238E27FC236}">
                <a16:creationId xmlns:a16="http://schemas.microsoft.com/office/drawing/2014/main" id="{C8506A8B-A2B9-9BC8-72F4-EFE0B4F00CD4}"/>
              </a:ext>
            </a:extLst>
          </p:cNvPr>
          <p:cNvSpPr>
            <a:spLocks noGrp="1" noChangeArrowheads="1"/>
          </p:cNvSpPr>
          <p:nvPr>
            <p:ph type="sldNum" sz="quarter" idx="11"/>
          </p:nvPr>
        </p:nvSpPr>
        <p:spPr/>
        <p:txBody>
          <a:bodyPr/>
          <a:lstStyle>
            <a:lvl1pPr>
              <a:defRPr/>
            </a:lvl1pPr>
          </a:lstStyle>
          <a:p>
            <a:pPr>
              <a:defRPr/>
            </a:pPr>
            <a:fld id="{3079EE4E-521C-4A9C-BEC3-7CC8F9D15C6C}" type="slidenum">
              <a:rPr lang="en-US" altLang="en-US"/>
              <a:pPr>
                <a:defRPr/>
              </a:pPr>
              <a:t>‹#›</a:t>
            </a:fld>
            <a:endParaRPr lang="en-US" altLang="en-US"/>
          </a:p>
        </p:txBody>
      </p:sp>
    </p:spTree>
    <p:extLst>
      <p:ext uri="{BB962C8B-B14F-4D97-AF65-F5344CB8AC3E}">
        <p14:creationId xmlns:p14="http://schemas.microsoft.com/office/powerpoint/2010/main" val="2396731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06CDD5A4-B8D4-9536-DABF-8B42B25A4E07}"/>
              </a:ext>
            </a:extLst>
          </p:cNvPr>
          <p:cNvSpPr>
            <a:spLocks noGrp="1" noChangeArrowheads="1"/>
          </p:cNvSpPr>
          <p:nvPr>
            <p:ph type="ftr" sz="quarter" idx="10"/>
          </p:nvPr>
        </p:nvSpPr>
        <p:spPr/>
        <p:txBody>
          <a:bodyPr/>
          <a:lstStyle>
            <a:lvl1pPr algn="l">
              <a:defRPr/>
            </a:lvl1pPr>
          </a:lstStyle>
          <a:p>
            <a:pPr>
              <a:defRPr/>
            </a:pPr>
            <a:r>
              <a:rPr lang="en-US"/>
              <a:t>ASME S&amp;C Training Module B3 Conformity Assessment: Committees and Staff Roles and Responsibilities</a:t>
            </a:r>
          </a:p>
        </p:txBody>
      </p:sp>
      <p:sp>
        <p:nvSpPr>
          <p:cNvPr id="6" name="Rectangle 6">
            <a:extLst>
              <a:ext uri="{FF2B5EF4-FFF2-40B4-BE49-F238E27FC236}">
                <a16:creationId xmlns:a16="http://schemas.microsoft.com/office/drawing/2014/main" id="{67EA18E5-DD02-CE7B-256D-721D157EFAE0}"/>
              </a:ext>
            </a:extLst>
          </p:cNvPr>
          <p:cNvSpPr>
            <a:spLocks noGrp="1" noChangeArrowheads="1"/>
          </p:cNvSpPr>
          <p:nvPr>
            <p:ph type="sldNum" sz="quarter" idx="11"/>
          </p:nvPr>
        </p:nvSpPr>
        <p:spPr/>
        <p:txBody>
          <a:bodyPr/>
          <a:lstStyle>
            <a:lvl1pPr>
              <a:defRPr/>
            </a:lvl1pPr>
          </a:lstStyle>
          <a:p>
            <a:pPr>
              <a:defRPr/>
            </a:pPr>
            <a:fld id="{674EA83C-4237-426F-94F0-CEC61A647F73}" type="slidenum">
              <a:rPr lang="en-US" altLang="en-US"/>
              <a:pPr>
                <a:defRPr/>
              </a:pPr>
              <a:t>‹#›</a:t>
            </a:fld>
            <a:endParaRPr lang="en-US" altLang="en-US"/>
          </a:p>
        </p:txBody>
      </p:sp>
    </p:spTree>
    <p:extLst>
      <p:ext uri="{BB962C8B-B14F-4D97-AF65-F5344CB8AC3E}">
        <p14:creationId xmlns:p14="http://schemas.microsoft.com/office/powerpoint/2010/main" val="1671652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image" Target="../media/image3.jp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theme" Target="../theme/theme3.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2.jpe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9CD5B3E-227F-8EC2-FAE7-76083B3486F4}"/>
              </a:ext>
            </a:extLst>
          </p:cNvPr>
          <p:cNvSpPr>
            <a:spLocks noGrp="1" noChangeArrowheads="1"/>
          </p:cNvSpPr>
          <p:nvPr>
            <p:ph type="title"/>
          </p:nvPr>
        </p:nvSpPr>
        <p:spPr bwMode="auto">
          <a:xfrm>
            <a:off x="457200" y="3429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8DE744C-E700-1BEF-0EFB-BCE0FD91AF1D}"/>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00805" name="Rectangle 5">
            <a:extLst>
              <a:ext uri="{FF2B5EF4-FFF2-40B4-BE49-F238E27FC236}">
                <a16:creationId xmlns:a16="http://schemas.microsoft.com/office/drawing/2014/main" id="{5E4F1CFE-4F23-45C8-DF41-A8B937F138B5}"/>
              </a:ext>
            </a:extLst>
          </p:cNvPr>
          <p:cNvSpPr>
            <a:spLocks noGrp="1" noChangeArrowheads="1"/>
          </p:cNvSpPr>
          <p:nvPr>
            <p:ph type="ftr" sz="quarter" idx="3"/>
          </p:nvPr>
        </p:nvSpPr>
        <p:spPr bwMode="auto">
          <a:xfrm>
            <a:off x="1397000" y="6245225"/>
            <a:ext cx="60960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200">
                <a:solidFill>
                  <a:srgbClr val="003399"/>
                </a:solidFill>
                <a:latin typeface="Tahoma" pitchFamily="34" charset="0"/>
                <a:ea typeface="Tahoma" pitchFamily="34" charset="0"/>
                <a:cs typeface="Tahoma" pitchFamily="34" charset="0"/>
              </a:defRPr>
            </a:lvl1pPr>
          </a:lstStyle>
          <a:p>
            <a:pPr>
              <a:defRPr/>
            </a:pPr>
            <a:r>
              <a:rPr lang="en-US"/>
              <a:t>ASME S&amp;C Training Module B3 Conformity Assessment: Committees and Staff Roles and Responsibilities</a:t>
            </a:r>
          </a:p>
        </p:txBody>
      </p:sp>
      <p:sp>
        <p:nvSpPr>
          <p:cNvPr id="1100806" name="Rectangle 6">
            <a:extLst>
              <a:ext uri="{FF2B5EF4-FFF2-40B4-BE49-F238E27FC236}">
                <a16:creationId xmlns:a16="http://schemas.microsoft.com/office/drawing/2014/main" id="{E644A93B-8CE7-7049-DF01-528ACEFEE2CE}"/>
              </a:ext>
            </a:extLst>
          </p:cNvPr>
          <p:cNvSpPr>
            <a:spLocks noGrp="1" noChangeArrowheads="1"/>
          </p:cNvSpPr>
          <p:nvPr>
            <p:ph type="sldNum" sz="quarter" idx="4"/>
          </p:nvPr>
        </p:nvSpPr>
        <p:spPr bwMode="auto">
          <a:xfrm>
            <a:off x="787400" y="6245225"/>
            <a:ext cx="431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solidFill>
                  <a:srgbClr val="003399"/>
                </a:solidFill>
                <a:latin typeface="Arial" panose="020B0604020202020204" pitchFamily="34" charset="0"/>
              </a:defRPr>
            </a:lvl1pPr>
          </a:lstStyle>
          <a:p>
            <a:pPr>
              <a:defRPr/>
            </a:pPr>
            <a:fld id="{8F19BE7B-FFC6-4588-9B4E-6CE1C4C591FA}" type="slidenum">
              <a:rPr lang="en-US" altLang="en-US"/>
              <a:pPr>
                <a:defRPr/>
              </a:pPr>
              <a:t>‹#›</a:t>
            </a:fld>
            <a:endParaRPr lang="en-US" altLang="en-US"/>
          </a:p>
        </p:txBody>
      </p:sp>
      <p:pic>
        <p:nvPicPr>
          <p:cNvPr id="1030" name="Picture 7" descr="Picture2">
            <a:extLst>
              <a:ext uri="{FF2B5EF4-FFF2-40B4-BE49-F238E27FC236}">
                <a16:creationId xmlns:a16="http://schemas.microsoft.com/office/drawing/2014/main" id="{FF1B2CAB-2E8E-30D8-D9A5-382F2084FBE0}"/>
              </a:ext>
            </a:extLst>
          </p:cNvPr>
          <p:cNvPicPr>
            <a:picLocks noChangeAspect="1" noChangeArrowheads="1"/>
          </p:cNvPicPr>
          <p:nvPr>
            <p:custDataLst>
              <p:tags r:id="rId13"/>
            </p:custDataLst>
          </p:nvPr>
        </p:nvPicPr>
        <p:blipFill>
          <a:blip r:embed="rId14">
            <a:extLst>
              <a:ext uri="{28A0092B-C50C-407E-A947-70E740481C1C}">
                <a14:useLocalDpi xmlns:a14="http://schemas.microsoft.com/office/drawing/2010/main" val="0"/>
              </a:ext>
            </a:extLst>
          </a:blip>
          <a:srcRect/>
          <a:stretch>
            <a:fillRect/>
          </a:stretch>
        </p:blipFill>
        <p:spPr bwMode="auto">
          <a:xfrm>
            <a:off x="7888288" y="6242050"/>
            <a:ext cx="798512"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Line 8">
            <a:extLst>
              <a:ext uri="{FF2B5EF4-FFF2-40B4-BE49-F238E27FC236}">
                <a16:creationId xmlns:a16="http://schemas.microsoft.com/office/drawing/2014/main" id="{13AC78DF-45E4-48B1-4C64-06BBB2165FBE}"/>
              </a:ext>
            </a:extLst>
          </p:cNvPr>
          <p:cNvSpPr>
            <a:spLocks noChangeShapeType="1"/>
          </p:cNvSpPr>
          <p:nvPr/>
        </p:nvSpPr>
        <p:spPr bwMode="auto">
          <a:xfrm>
            <a:off x="457200" y="6126163"/>
            <a:ext cx="8229600" cy="0"/>
          </a:xfrm>
          <a:prstGeom prst="line">
            <a:avLst/>
          </a:prstGeom>
          <a:noFill/>
          <a:ln w="9525">
            <a:solidFill>
              <a:srgbClr val="00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Rectangle 9">
            <a:extLst>
              <a:ext uri="{FF2B5EF4-FFF2-40B4-BE49-F238E27FC236}">
                <a16:creationId xmlns:a16="http://schemas.microsoft.com/office/drawing/2014/main" id="{72E372B4-570F-D70C-58E0-C9B0380199C3}"/>
              </a:ext>
            </a:extLst>
          </p:cNvPr>
          <p:cNvSpPr>
            <a:spLocks noChangeArrowheads="1"/>
          </p:cNvSpPr>
          <p:nvPr/>
        </p:nvSpPr>
        <p:spPr bwMode="auto">
          <a:xfrm>
            <a:off x="393700" y="6245225"/>
            <a:ext cx="2133600" cy="476250"/>
          </a:xfrm>
          <a:prstGeom prst="rect">
            <a:avLst/>
          </a:prstGeom>
          <a:noFill/>
          <a:ln>
            <a:noFill/>
          </a:ln>
          <a:effectLst/>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defRPr/>
            </a:pPr>
            <a:r>
              <a:rPr lang="en-US" altLang="en-US" sz="1200">
                <a:solidFill>
                  <a:srgbClr val="003399"/>
                </a:solidFill>
                <a:latin typeface="Tahoma" pitchFamily="34" charset="0"/>
              </a:rPr>
              <a:t>Page</a:t>
            </a:r>
          </a:p>
        </p:txBody>
      </p:sp>
      <p:sp>
        <p:nvSpPr>
          <p:cNvPr id="9" name="TextBox 8">
            <a:extLst>
              <a:ext uri="{FF2B5EF4-FFF2-40B4-BE49-F238E27FC236}">
                <a16:creationId xmlns:a16="http://schemas.microsoft.com/office/drawing/2014/main" id="{E5F86F0B-C0E6-4361-E9E9-E166B5AF1F6E}"/>
              </a:ext>
            </a:extLst>
          </p:cNvPr>
          <p:cNvSpPr txBox="1">
            <a:spLocks noChangeArrowheads="1"/>
          </p:cNvSpPr>
          <p:nvPr/>
        </p:nvSpPr>
        <p:spPr bwMode="auto">
          <a:xfrm>
            <a:off x="311150" y="6481763"/>
            <a:ext cx="1119188" cy="276225"/>
          </a:xfrm>
          <a:prstGeom prst="rect">
            <a:avLst/>
          </a:prstGeom>
          <a:noFill/>
          <a:ln>
            <a:noFill/>
          </a:ln>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eaLnBrk="1" hangingPunct="1">
              <a:defRPr/>
            </a:pPr>
            <a:r>
              <a:rPr lang="en-US" altLang="en-US" sz="1200">
                <a:solidFill>
                  <a:srgbClr val="004D9A"/>
                </a:solidFill>
                <a:latin typeface="Tahoma" panose="020B0604030504040204" pitchFamily="34" charset="0"/>
                <a:cs typeface="Tahoma" panose="020B0604030504040204" pitchFamily="34" charset="0"/>
              </a:rPr>
              <a:t> </a:t>
            </a:r>
            <a:r>
              <a:rPr lang="en-US" altLang="en-US" sz="1200">
                <a:solidFill>
                  <a:srgbClr val="004D9A"/>
                </a:solidFill>
                <a:latin typeface="Tahoma" panose="020B0604030504040204" pitchFamily="34" charset="0"/>
                <a:cs typeface="Tahoma" panose="020B0604030504040204" pitchFamily="34" charset="0"/>
                <a:sym typeface="Symbol" panose="05050102010706020507" pitchFamily="18" charset="2"/>
              </a:rPr>
              <a:t></a:t>
            </a:r>
            <a:r>
              <a:rPr lang="en-US" altLang="en-US" sz="1200">
                <a:solidFill>
                  <a:srgbClr val="004D9A"/>
                </a:solidFill>
                <a:latin typeface="Tahoma" panose="020B0604030504040204" pitchFamily="34" charset="0"/>
                <a:cs typeface="Tahoma" panose="020B0604030504040204" pitchFamily="34" charset="0"/>
              </a:rPr>
              <a:t>ASME </a:t>
            </a:r>
            <a:r>
              <a:rPr lang="en-US" altLang="en-US" sz="1200">
                <a:solidFill>
                  <a:srgbClr val="004D9A"/>
                </a:solidFill>
                <a:latin typeface="Tahoma" panose="020B0604030504040204" pitchFamily="34" charset="0"/>
                <a:cs typeface="Tahoma" panose="020B0604030504040204" pitchFamily="34" charset="0"/>
                <a:sym typeface="Symbol" panose="05050102010706020507" pitchFamily="18" charset="2"/>
              </a:rPr>
              <a:t>2014</a:t>
            </a:r>
            <a:endParaRPr lang="en-US" altLang="en-US" sz="1200">
              <a:solidFill>
                <a:srgbClr val="004D9A"/>
              </a:solidFill>
              <a:latin typeface="Tahoma" panose="020B0604030504040204" pitchFamily="34" charset="0"/>
              <a:cs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7761" r:id="rId1"/>
    <p:sldLayoutId id="2147487762" r:id="rId2"/>
    <p:sldLayoutId id="2147487755" r:id="rId3"/>
    <p:sldLayoutId id="2147487763" r:id="rId4"/>
    <p:sldLayoutId id="2147487764" r:id="rId5"/>
    <p:sldLayoutId id="2147487765" r:id="rId6"/>
    <p:sldLayoutId id="2147487766" r:id="rId7"/>
    <p:sldLayoutId id="2147487767" r:id="rId8"/>
    <p:sldLayoutId id="2147487768" r:id="rId9"/>
    <p:sldLayoutId id="2147487769" r:id="rId10"/>
    <p:sldLayoutId id="2147487770" r:id="rId11"/>
  </p:sldLayoutIdLst>
  <p:hf hdr="0" dt="0"/>
  <p:txStyles>
    <p:titleStyle>
      <a:lvl1pPr algn="ctr" rtl="0" eaLnBrk="0" fontAlgn="base" hangingPunct="0">
        <a:spcBef>
          <a:spcPct val="0"/>
        </a:spcBef>
        <a:spcAft>
          <a:spcPct val="0"/>
        </a:spcAft>
        <a:defRPr sz="3600">
          <a:solidFill>
            <a:srgbClr val="003399"/>
          </a:solidFill>
          <a:latin typeface="Tahoma" pitchFamily="34" charset="0"/>
          <a:ea typeface="Tahoma" pitchFamily="34" charset="0"/>
          <a:cs typeface="Tahoma" pitchFamily="34" charset="0"/>
        </a:defRPr>
      </a:lvl1pPr>
      <a:lvl2pPr algn="ctr" rtl="0" eaLnBrk="0" fontAlgn="base" hangingPunct="0">
        <a:spcBef>
          <a:spcPct val="0"/>
        </a:spcBef>
        <a:spcAft>
          <a:spcPct val="0"/>
        </a:spcAft>
        <a:defRPr sz="3600">
          <a:solidFill>
            <a:srgbClr val="003399"/>
          </a:solidFill>
          <a:latin typeface="Tahoma" pitchFamily="34" charset="0"/>
          <a:cs typeface="Tahoma" pitchFamily="34" charset="0"/>
        </a:defRPr>
      </a:lvl2pPr>
      <a:lvl3pPr algn="ctr" rtl="0" eaLnBrk="0" fontAlgn="base" hangingPunct="0">
        <a:spcBef>
          <a:spcPct val="0"/>
        </a:spcBef>
        <a:spcAft>
          <a:spcPct val="0"/>
        </a:spcAft>
        <a:defRPr sz="3600">
          <a:solidFill>
            <a:srgbClr val="003399"/>
          </a:solidFill>
          <a:latin typeface="Tahoma" pitchFamily="34" charset="0"/>
          <a:cs typeface="Tahoma" pitchFamily="34" charset="0"/>
        </a:defRPr>
      </a:lvl3pPr>
      <a:lvl4pPr algn="ctr" rtl="0" eaLnBrk="0" fontAlgn="base" hangingPunct="0">
        <a:spcBef>
          <a:spcPct val="0"/>
        </a:spcBef>
        <a:spcAft>
          <a:spcPct val="0"/>
        </a:spcAft>
        <a:defRPr sz="3600">
          <a:solidFill>
            <a:srgbClr val="003399"/>
          </a:solidFill>
          <a:latin typeface="Tahoma" pitchFamily="34" charset="0"/>
          <a:cs typeface="Tahoma" pitchFamily="34" charset="0"/>
        </a:defRPr>
      </a:lvl4pPr>
      <a:lvl5pPr algn="ctr" rtl="0" eaLnBrk="0" fontAlgn="base" hangingPunct="0">
        <a:spcBef>
          <a:spcPct val="0"/>
        </a:spcBef>
        <a:spcAft>
          <a:spcPct val="0"/>
        </a:spcAft>
        <a:defRPr sz="3600">
          <a:solidFill>
            <a:srgbClr val="003399"/>
          </a:solidFill>
          <a:latin typeface="Tahoma" pitchFamily="34" charset="0"/>
          <a:cs typeface="Tahoma" pitchFamily="34" charset="0"/>
        </a:defRPr>
      </a:lvl5pPr>
      <a:lvl6pPr marL="457200" algn="ctr" rtl="0" eaLnBrk="1" fontAlgn="base" hangingPunct="1">
        <a:spcBef>
          <a:spcPct val="0"/>
        </a:spcBef>
        <a:spcAft>
          <a:spcPct val="0"/>
        </a:spcAft>
        <a:defRPr sz="3600">
          <a:solidFill>
            <a:srgbClr val="003399"/>
          </a:solidFill>
          <a:latin typeface="Tahoma" pitchFamily="34" charset="0"/>
        </a:defRPr>
      </a:lvl6pPr>
      <a:lvl7pPr marL="914400" algn="ctr" rtl="0" eaLnBrk="1" fontAlgn="base" hangingPunct="1">
        <a:spcBef>
          <a:spcPct val="0"/>
        </a:spcBef>
        <a:spcAft>
          <a:spcPct val="0"/>
        </a:spcAft>
        <a:defRPr sz="3600">
          <a:solidFill>
            <a:srgbClr val="003399"/>
          </a:solidFill>
          <a:latin typeface="Tahoma" pitchFamily="34" charset="0"/>
        </a:defRPr>
      </a:lvl7pPr>
      <a:lvl8pPr marL="1371600" algn="ctr" rtl="0" eaLnBrk="1" fontAlgn="base" hangingPunct="1">
        <a:spcBef>
          <a:spcPct val="0"/>
        </a:spcBef>
        <a:spcAft>
          <a:spcPct val="0"/>
        </a:spcAft>
        <a:defRPr sz="3600">
          <a:solidFill>
            <a:srgbClr val="003399"/>
          </a:solidFill>
          <a:latin typeface="Tahoma" pitchFamily="34" charset="0"/>
        </a:defRPr>
      </a:lvl8pPr>
      <a:lvl9pPr marL="1828800" algn="ctr" rtl="0" eaLnBrk="1" fontAlgn="base" hangingPunct="1">
        <a:spcBef>
          <a:spcPct val="0"/>
        </a:spcBef>
        <a:spcAft>
          <a:spcPct val="0"/>
        </a:spcAft>
        <a:defRPr sz="3600">
          <a:solidFill>
            <a:srgbClr val="003399"/>
          </a:solidFill>
          <a:latin typeface="Tahoma" pitchFamily="34" charset="0"/>
        </a:defRPr>
      </a:lvl9pPr>
    </p:titleStyle>
    <p:bodyStyle>
      <a:lvl1pPr marL="342900" indent="-342900" algn="l" rtl="0" eaLnBrk="0" fontAlgn="base" hangingPunct="0">
        <a:spcBef>
          <a:spcPct val="20000"/>
        </a:spcBef>
        <a:spcAft>
          <a:spcPct val="0"/>
        </a:spcAft>
        <a:buChar char="•"/>
        <a:defRPr sz="2400">
          <a:solidFill>
            <a:srgbClr val="003399"/>
          </a:solidFill>
          <a:latin typeface="Tahoma" pitchFamily="34" charset="0"/>
          <a:ea typeface="Tahoma" pitchFamily="34" charset="0"/>
          <a:cs typeface="Tahoma" pitchFamily="34" charset="0"/>
        </a:defRPr>
      </a:lvl1pPr>
      <a:lvl2pPr marL="742950" indent="-285750" algn="l" rtl="0" eaLnBrk="0" fontAlgn="base" hangingPunct="0">
        <a:spcBef>
          <a:spcPct val="20000"/>
        </a:spcBef>
        <a:spcAft>
          <a:spcPct val="0"/>
        </a:spcAft>
        <a:buChar char="–"/>
        <a:defRPr sz="2200">
          <a:solidFill>
            <a:srgbClr val="003399"/>
          </a:solidFill>
          <a:latin typeface="Tahoma" pitchFamily="34" charset="0"/>
          <a:ea typeface="Tahoma" pitchFamily="34" charset="0"/>
          <a:cs typeface="Tahoma" pitchFamily="34" charset="0"/>
        </a:defRPr>
      </a:lvl2pPr>
      <a:lvl3pPr marL="1143000" indent="-228600" algn="l" rtl="0" eaLnBrk="0" fontAlgn="base" hangingPunct="0">
        <a:spcBef>
          <a:spcPct val="20000"/>
        </a:spcBef>
        <a:spcAft>
          <a:spcPct val="0"/>
        </a:spcAft>
        <a:buChar char="•"/>
        <a:defRPr sz="2000">
          <a:solidFill>
            <a:srgbClr val="003399"/>
          </a:solidFill>
          <a:latin typeface="Tahoma" pitchFamily="34" charset="0"/>
          <a:ea typeface="Tahoma" pitchFamily="34" charset="0"/>
          <a:cs typeface="Tahoma" pitchFamily="34" charset="0"/>
        </a:defRPr>
      </a:lvl3pPr>
      <a:lvl4pPr marL="1600200" indent="-228600" algn="l" rtl="0" eaLnBrk="0" fontAlgn="base" hangingPunct="0">
        <a:spcBef>
          <a:spcPct val="20000"/>
        </a:spcBef>
        <a:spcAft>
          <a:spcPct val="0"/>
        </a:spcAft>
        <a:buChar char="–"/>
        <a:defRPr>
          <a:solidFill>
            <a:srgbClr val="003399"/>
          </a:solidFill>
          <a:latin typeface="Tahoma" pitchFamily="34" charset="0"/>
          <a:ea typeface="Tahoma" pitchFamily="34" charset="0"/>
          <a:cs typeface="Tahoma" pitchFamily="34" charset="0"/>
        </a:defRPr>
      </a:lvl4pPr>
      <a:lvl5pPr marL="2057400" indent="-228600" algn="l" rtl="0" eaLnBrk="0" fontAlgn="base" hangingPunct="0">
        <a:spcBef>
          <a:spcPct val="20000"/>
        </a:spcBef>
        <a:spcAft>
          <a:spcPct val="0"/>
        </a:spcAft>
        <a:buChar char="»"/>
        <a:defRPr sz="1600">
          <a:solidFill>
            <a:srgbClr val="003399"/>
          </a:solidFill>
          <a:latin typeface="Tahoma" pitchFamily="34" charset="0"/>
          <a:ea typeface="Tahoma" pitchFamily="34" charset="0"/>
          <a:cs typeface="Tahoma" pitchFamily="34" charset="0"/>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6448898-0B48-6B9D-76E3-A7780EBD84A9}"/>
              </a:ext>
            </a:extLst>
          </p:cNvPr>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8" name="Rectangle 7">
            <a:extLst>
              <a:ext uri="{FF2B5EF4-FFF2-40B4-BE49-F238E27FC236}">
                <a16:creationId xmlns:a16="http://schemas.microsoft.com/office/drawing/2014/main" id="{EEEFB16E-5A50-7C30-40C9-48AD1F2DF7A8}"/>
              </a:ext>
            </a:extLst>
          </p:cNvPr>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9" name="Rectangle 8">
            <a:extLst>
              <a:ext uri="{FF2B5EF4-FFF2-40B4-BE49-F238E27FC236}">
                <a16:creationId xmlns:a16="http://schemas.microsoft.com/office/drawing/2014/main" id="{34E1B534-C9BE-87DF-D009-D1D85A0A48D2}"/>
              </a:ext>
            </a:extLst>
          </p:cNvPr>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10" name="Oval 9">
            <a:extLst>
              <a:ext uri="{FF2B5EF4-FFF2-40B4-BE49-F238E27FC236}">
                <a16:creationId xmlns:a16="http://schemas.microsoft.com/office/drawing/2014/main" id="{11D71DE3-58A2-0F8D-9CEA-0D2F1752E111}"/>
              </a:ext>
            </a:extLst>
          </p:cNvPr>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Placeholder 1">
            <a:extLst>
              <a:ext uri="{FF2B5EF4-FFF2-40B4-BE49-F238E27FC236}">
                <a16:creationId xmlns:a16="http://schemas.microsoft.com/office/drawing/2014/main" id="{51903EB4-C39D-5112-95B6-D250A0647B4E}"/>
              </a:ext>
            </a:extLst>
          </p:cNvPr>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en-US"/>
              <a:t>Click to edit Master title style</a:t>
            </a:r>
          </a:p>
        </p:txBody>
      </p:sp>
      <p:sp>
        <p:nvSpPr>
          <p:cNvPr id="2061" name="Text Placeholder 2">
            <a:extLst>
              <a:ext uri="{FF2B5EF4-FFF2-40B4-BE49-F238E27FC236}">
                <a16:creationId xmlns:a16="http://schemas.microsoft.com/office/drawing/2014/main" id="{07818107-C356-AB90-9087-4C042C87819E}"/>
              </a:ext>
            </a:extLst>
          </p:cNvPr>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F636BA9-CD01-1E81-F4E6-EB0CC5A74910}"/>
              </a:ext>
            </a:extLst>
          </p:cNvPr>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eaLnBrk="1" fontAlgn="auto" hangingPunct="1">
              <a:spcBef>
                <a:spcPts val="0"/>
              </a:spcBef>
              <a:spcAft>
                <a:spcPts val="0"/>
              </a:spcAft>
              <a:defRPr sz="1100" b="1">
                <a:solidFill>
                  <a:prstClr val="black">
                    <a:lumMod val="50000"/>
                    <a:lumOff val="50000"/>
                  </a:prstClr>
                </a:solidFill>
                <a:latin typeface="Trebuchet MS"/>
              </a:defRPr>
            </a:lvl1pPr>
          </a:lstStyle>
          <a:p>
            <a:pPr>
              <a:defRPr/>
            </a:pPr>
            <a:fld id="{33DEC309-DC86-4D81-BDB9-61FFC8D5DE68}" type="datetime1">
              <a:rPr lang="en-US"/>
              <a:pPr>
                <a:defRPr/>
              </a:pPr>
              <a:t>5/18/2026</a:t>
            </a:fld>
            <a:endParaRPr lang="en-US"/>
          </a:p>
        </p:txBody>
      </p:sp>
      <p:sp>
        <p:nvSpPr>
          <p:cNvPr id="5" name="Footer Placeholder 4">
            <a:extLst>
              <a:ext uri="{FF2B5EF4-FFF2-40B4-BE49-F238E27FC236}">
                <a16:creationId xmlns:a16="http://schemas.microsoft.com/office/drawing/2014/main" id="{0883A8DE-3AF7-A8B5-D9D2-AEB6DFCDD693}"/>
              </a:ext>
            </a:extLst>
          </p:cNvPr>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eaLnBrk="1" fontAlgn="auto" hangingPunct="1">
              <a:spcBef>
                <a:spcPts val="0"/>
              </a:spcBef>
              <a:spcAft>
                <a:spcPts val="0"/>
              </a:spcAft>
              <a:defRPr sz="1100" b="1">
                <a:solidFill>
                  <a:prstClr val="black">
                    <a:lumMod val="50000"/>
                    <a:lumOff val="50000"/>
                  </a:prstClr>
                </a:solidFill>
                <a:latin typeface="Trebuchet MS"/>
              </a:defRPr>
            </a:lvl1pPr>
          </a:lstStyle>
          <a:p>
            <a:pPr>
              <a:defRPr/>
            </a:pPr>
            <a:endParaRPr lang="en-US"/>
          </a:p>
        </p:txBody>
      </p:sp>
      <p:sp>
        <p:nvSpPr>
          <p:cNvPr id="6" name="Slide Number Placeholder 5">
            <a:extLst>
              <a:ext uri="{FF2B5EF4-FFF2-40B4-BE49-F238E27FC236}">
                <a16:creationId xmlns:a16="http://schemas.microsoft.com/office/drawing/2014/main" id="{CB7ABEA8-D0B1-F890-7318-F201988C0E7B}"/>
              </a:ext>
            </a:extLst>
          </p:cNvPr>
          <p:cNvSpPr>
            <a:spLocks noGrp="1"/>
          </p:cNvSpPr>
          <p:nvPr>
            <p:ph type="sldNum" sz="quarter" idx="4"/>
          </p:nvPr>
        </p:nvSpPr>
        <p:spPr>
          <a:xfrm>
            <a:off x="3810000" y="6172200"/>
            <a:ext cx="1828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latin typeface="Trebuchet MS" panose="020B0603020202020204" pitchFamily="34" charset="0"/>
              </a:defRPr>
            </a:lvl1pPr>
          </a:lstStyle>
          <a:p>
            <a:pPr>
              <a:defRPr/>
            </a:pPr>
            <a:fld id="{4A8ADEFA-6614-4A32-97A9-B456FC3095B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7771" r:id="rId1"/>
    <p:sldLayoutId id="2147487772" r:id="rId2"/>
    <p:sldLayoutId id="2147487773" r:id="rId3"/>
    <p:sldLayoutId id="2147487774" r:id="rId4"/>
    <p:sldLayoutId id="2147487775" r:id="rId5"/>
    <p:sldLayoutId id="2147487776" r:id="rId6"/>
    <p:sldLayoutId id="2147487777" r:id="rId7"/>
    <p:sldLayoutId id="2147487778" r:id="rId8"/>
    <p:sldLayoutId id="2147487779" r:id="rId9"/>
    <p:sldLayoutId id="2147487780" r:id="rId10"/>
    <p:sldLayoutId id="2147487781" r:id="rId11"/>
  </p:sldLayoutIdLst>
  <p:hf sldNum="0" hdr="0" dt="0"/>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a:extLst>
              <a:ext uri="{FF2B5EF4-FFF2-40B4-BE49-F238E27FC236}">
                <a16:creationId xmlns:a16="http://schemas.microsoft.com/office/drawing/2014/main" id="{03001C85-71A4-EB36-41CA-8559C734E56C}"/>
              </a:ext>
            </a:extLst>
          </p:cNvPr>
          <p:cNvSpPr/>
          <p:nvPr/>
        </p:nvSpPr>
        <p:spPr>
          <a:xfrm>
            <a:off x="415925" y="403225"/>
            <a:ext cx="8312150" cy="6051550"/>
          </a:xfrm>
          <a:prstGeom prst="rect">
            <a:avLst/>
          </a:prstGeom>
          <a:blipFill>
            <a:blip r:embed="rId7" cstate="print"/>
            <a:stretch>
              <a:fillRect/>
            </a:stretch>
          </a:blipFill>
        </p:spPr>
        <p:txBody>
          <a:bodyPr lIns="0" tIns="0" rIns="0" bIns="0"/>
          <a:lstStyle/>
          <a:p>
            <a:pPr>
              <a:defRPr/>
            </a:pPr>
            <a:endParaRPr sz="2118"/>
          </a:p>
        </p:txBody>
      </p:sp>
      <p:sp>
        <p:nvSpPr>
          <p:cNvPr id="3075" name="Holder 2">
            <a:extLst>
              <a:ext uri="{FF2B5EF4-FFF2-40B4-BE49-F238E27FC236}">
                <a16:creationId xmlns:a16="http://schemas.microsoft.com/office/drawing/2014/main" id="{22B6C0EB-6076-15AD-F5B8-7BF6ACF17598}"/>
              </a:ext>
            </a:extLst>
          </p:cNvPr>
          <p:cNvSpPr>
            <a:spLocks noGrp="1" noChangeArrowheads="1"/>
          </p:cNvSpPr>
          <p:nvPr>
            <p:ph type="title"/>
          </p:nvPr>
        </p:nvSpPr>
        <p:spPr bwMode="auto">
          <a:xfrm>
            <a:off x="2246313" y="1455738"/>
            <a:ext cx="4651375"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a:p>
        </p:txBody>
      </p:sp>
      <p:sp>
        <p:nvSpPr>
          <p:cNvPr id="3076" name="Holder 3">
            <a:extLst>
              <a:ext uri="{FF2B5EF4-FFF2-40B4-BE49-F238E27FC236}">
                <a16:creationId xmlns:a16="http://schemas.microsoft.com/office/drawing/2014/main" id="{82C3F691-2A8B-6840-32A9-49F814C85DD1}"/>
              </a:ext>
            </a:extLst>
          </p:cNvPr>
          <p:cNvSpPr>
            <a:spLocks noGrp="1" noChangeArrowheads="1"/>
          </p:cNvSpPr>
          <p:nvPr>
            <p:ph type="body" idx="1"/>
          </p:nvPr>
        </p:nvSpPr>
        <p:spPr bwMode="auto">
          <a:xfrm>
            <a:off x="1741488" y="2319338"/>
            <a:ext cx="566102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a:p>
        </p:txBody>
      </p:sp>
      <p:sp>
        <p:nvSpPr>
          <p:cNvPr id="4" name="Holder 4">
            <a:extLst>
              <a:ext uri="{FF2B5EF4-FFF2-40B4-BE49-F238E27FC236}">
                <a16:creationId xmlns:a16="http://schemas.microsoft.com/office/drawing/2014/main" id="{62EF3120-D945-3624-A41F-9CB581095BEF}"/>
              </a:ext>
            </a:extLst>
          </p:cNvPr>
          <p:cNvSpPr>
            <a:spLocks noGrp="1"/>
          </p:cNvSpPr>
          <p:nvPr>
            <p:ph type="ftr" sz="quarter" idx="5"/>
          </p:nvPr>
        </p:nvSpPr>
        <p:spPr>
          <a:xfrm>
            <a:off x="3108325" y="6378575"/>
            <a:ext cx="2927350" cy="368300"/>
          </a:xfrm>
          <a:prstGeom prst="rect">
            <a:avLst/>
          </a:prstGeom>
        </p:spPr>
        <p:txBody>
          <a:bodyPr wrap="square" lIns="0" tIns="0" rIns="0" bIns="0">
            <a:spAutoFit/>
          </a:bodyPr>
          <a:lstStyle>
            <a:lvl1pPr algn="ctr">
              <a:defRPr>
                <a:solidFill>
                  <a:schemeClr val="tx1">
                    <a:tint val="75000"/>
                  </a:schemeClr>
                </a:solidFill>
              </a:defRPr>
            </a:lvl1pPr>
          </a:lstStyle>
          <a:p>
            <a:pPr>
              <a:defRPr/>
            </a:pPr>
            <a:endParaRPr/>
          </a:p>
        </p:txBody>
      </p:sp>
      <p:sp>
        <p:nvSpPr>
          <p:cNvPr id="5" name="Holder 5">
            <a:extLst>
              <a:ext uri="{FF2B5EF4-FFF2-40B4-BE49-F238E27FC236}">
                <a16:creationId xmlns:a16="http://schemas.microsoft.com/office/drawing/2014/main" id="{D29855B7-4C54-2F99-A347-A99EC79E7879}"/>
              </a:ext>
            </a:extLst>
          </p:cNvPr>
          <p:cNvSpPr>
            <a:spLocks noGrp="1"/>
          </p:cNvSpPr>
          <p:nvPr>
            <p:ph type="dt" sz="half" idx="6"/>
          </p:nvPr>
        </p:nvSpPr>
        <p:spPr>
          <a:xfrm>
            <a:off x="457200" y="6378575"/>
            <a:ext cx="2103438" cy="368300"/>
          </a:xfrm>
          <a:prstGeom prst="rect">
            <a:avLst/>
          </a:prstGeom>
        </p:spPr>
        <p:txBody>
          <a:bodyPr wrap="square" lIns="0" tIns="0" rIns="0" bIns="0">
            <a:spAutoFit/>
          </a:bodyPr>
          <a:lstStyle>
            <a:lvl1pPr algn="l">
              <a:defRPr>
                <a:solidFill>
                  <a:schemeClr val="tx1">
                    <a:tint val="75000"/>
                  </a:schemeClr>
                </a:solidFill>
              </a:defRPr>
            </a:lvl1pPr>
          </a:lstStyle>
          <a:p>
            <a:pPr>
              <a:defRPr/>
            </a:pPr>
            <a:fld id="{1D8BD707-D9CF-40AE-B4C6-C98DA3205C09}" type="datetimeFigureOut">
              <a:rPr lang="en-US"/>
              <a:pPr>
                <a:defRPr/>
              </a:pPr>
              <a:t>5/18/2026</a:t>
            </a:fld>
            <a:endParaRPr lang="en-US"/>
          </a:p>
        </p:txBody>
      </p:sp>
      <p:sp>
        <p:nvSpPr>
          <p:cNvPr id="6" name="Holder 6">
            <a:extLst>
              <a:ext uri="{FF2B5EF4-FFF2-40B4-BE49-F238E27FC236}">
                <a16:creationId xmlns:a16="http://schemas.microsoft.com/office/drawing/2014/main" id="{B499B139-A7D8-81B7-AE3E-E991E738BC79}"/>
              </a:ext>
            </a:extLst>
          </p:cNvPr>
          <p:cNvSpPr>
            <a:spLocks noGrp="1"/>
          </p:cNvSpPr>
          <p:nvPr>
            <p:ph type="sldNum" sz="quarter" idx="7"/>
          </p:nvPr>
        </p:nvSpPr>
        <p:spPr>
          <a:xfrm>
            <a:off x="6583363" y="6378575"/>
            <a:ext cx="2103437" cy="368300"/>
          </a:xfrm>
          <a:prstGeom prst="rect">
            <a:avLst/>
          </a:prstGeom>
        </p:spPr>
        <p:txBody>
          <a:bodyPr wrap="square" lIns="0" tIns="0" rIns="0" bIns="0">
            <a:spAutoFit/>
          </a:bodyPr>
          <a:lstStyle>
            <a:lvl1pPr algn="r">
              <a:defRPr>
                <a:solidFill>
                  <a:schemeClr val="tx1">
                    <a:tint val="75000"/>
                  </a:schemeClr>
                </a:solidFill>
              </a:defRPr>
            </a:lvl1pPr>
          </a:lstStyle>
          <a:p>
            <a:pPr>
              <a:defRPr/>
            </a:pPr>
            <a:fld id="{AF96ACCB-F95C-4F54-B83D-3369DB44A3E9}" type="slidenum">
              <a:rPr/>
              <a:pPr>
                <a:defRPr/>
              </a:pPr>
              <a:t>‹#›</a:t>
            </a:fld>
            <a:endParaRPr/>
          </a:p>
        </p:txBody>
      </p:sp>
    </p:spTree>
  </p:cSld>
  <p:clrMap bg1="lt1" tx1="dk1" bg2="lt2" tx2="dk2" accent1="accent1" accent2="accent2" accent3="accent3" accent4="accent4" accent5="accent5" accent6="accent6" hlink="hlink" folHlink="folHlink"/>
  <p:sldLayoutIdLst>
    <p:sldLayoutId id="2147487756" r:id="rId1"/>
    <p:sldLayoutId id="2147487757" r:id="rId2"/>
    <p:sldLayoutId id="2147487758" r:id="rId3"/>
    <p:sldLayoutId id="2147487759" r:id="rId4"/>
    <p:sldLayoutId id="2147487760" r:id="rId5"/>
  </p:sldLayoutIdLst>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eaLnBrk="0" fontAlgn="base" hangingPunct="0">
        <a:spcBef>
          <a:spcPct val="0"/>
        </a:spcBef>
        <a:spcAft>
          <a:spcPct val="0"/>
        </a:spcAft>
        <a:defRPr>
          <a:solidFill>
            <a:schemeClr val="tx2"/>
          </a:solidFill>
          <a:latin typeface="Calibri" panose="020F0502020204030204" pitchFamily="34" charset="0"/>
        </a:defRPr>
      </a:lvl6pPr>
      <a:lvl7pPr marL="914400" algn="ctr" rtl="0" eaLnBrk="0" fontAlgn="base" hangingPunct="0">
        <a:spcBef>
          <a:spcPct val="0"/>
        </a:spcBef>
        <a:spcAft>
          <a:spcPct val="0"/>
        </a:spcAft>
        <a:defRPr>
          <a:solidFill>
            <a:schemeClr val="tx2"/>
          </a:solidFill>
          <a:latin typeface="Calibri" panose="020F0502020204030204" pitchFamily="34" charset="0"/>
        </a:defRPr>
      </a:lvl7pPr>
      <a:lvl8pPr marL="1371600" algn="ctr" rtl="0" eaLnBrk="0" fontAlgn="base" hangingPunct="0">
        <a:spcBef>
          <a:spcPct val="0"/>
        </a:spcBef>
        <a:spcAft>
          <a:spcPct val="0"/>
        </a:spcAft>
        <a:defRPr>
          <a:solidFill>
            <a:schemeClr val="tx2"/>
          </a:solidFill>
          <a:latin typeface="Calibri" panose="020F0502020204030204" pitchFamily="34" charset="0"/>
        </a:defRPr>
      </a:lvl8pPr>
      <a:lvl9pPr marL="1828800" algn="ctr" rtl="0" eaLnBrk="0" fontAlgn="base" hangingPunct="0">
        <a:spcBef>
          <a:spcPct val="0"/>
        </a:spcBef>
        <a:spcAft>
          <a:spcPct val="0"/>
        </a:spcAft>
        <a:defRPr>
          <a:solidFill>
            <a:schemeClr val="tx2"/>
          </a:solidFill>
          <a:latin typeface="Calibri" panose="020F0502020204030204"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03225" algn="l" rtl="0" eaLnBrk="0" fontAlgn="base" hangingPunct="0">
        <a:spcBef>
          <a:spcPct val="20000"/>
        </a:spcBef>
        <a:spcAft>
          <a:spcPct val="0"/>
        </a:spcAft>
        <a:defRPr>
          <a:solidFill>
            <a:schemeClr val="tx1"/>
          </a:solidFill>
          <a:latin typeface="+mn-lt"/>
          <a:ea typeface="+mn-ea"/>
          <a:cs typeface="+mn-cs"/>
        </a:defRPr>
      </a:lvl2pPr>
      <a:lvl3pPr marL="806450" algn="l" rtl="0" eaLnBrk="0" fontAlgn="base" hangingPunct="0">
        <a:spcBef>
          <a:spcPct val="20000"/>
        </a:spcBef>
        <a:spcAft>
          <a:spcPct val="0"/>
        </a:spcAft>
        <a:defRPr>
          <a:solidFill>
            <a:schemeClr val="tx1"/>
          </a:solidFill>
          <a:latin typeface="+mn-lt"/>
          <a:ea typeface="+mn-ea"/>
          <a:cs typeface="+mn-cs"/>
        </a:defRPr>
      </a:lvl3pPr>
      <a:lvl4pPr marL="1209675" algn="l" rtl="0" eaLnBrk="0" fontAlgn="base" hangingPunct="0">
        <a:spcBef>
          <a:spcPct val="20000"/>
        </a:spcBef>
        <a:spcAft>
          <a:spcPct val="0"/>
        </a:spcAft>
        <a:defRPr>
          <a:solidFill>
            <a:schemeClr val="tx1"/>
          </a:solidFill>
          <a:latin typeface="+mn-lt"/>
          <a:ea typeface="+mn-ea"/>
          <a:cs typeface="+mn-cs"/>
        </a:defRPr>
      </a:lvl4pPr>
      <a:lvl5pPr marL="1612900" algn="l" rtl="0" eaLnBrk="0" fontAlgn="base" hangingPunct="0">
        <a:spcBef>
          <a:spcPct val="20000"/>
        </a:spcBef>
        <a:spcAft>
          <a:spcPct val="0"/>
        </a:spcAft>
        <a:defRPr>
          <a:solidFill>
            <a:schemeClr val="tx1"/>
          </a:solidFill>
          <a:latin typeface="+mn-lt"/>
          <a:ea typeface="+mn-ea"/>
          <a:cs typeface="+mn-cs"/>
        </a:defRPr>
      </a:lvl5pPr>
      <a:lvl6pPr marL="2017166">
        <a:defRPr>
          <a:latin typeface="+mn-lt"/>
          <a:ea typeface="+mn-ea"/>
          <a:cs typeface="+mn-cs"/>
        </a:defRPr>
      </a:lvl6pPr>
      <a:lvl7pPr marL="2420600">
        <a:defRPr>
          <a:latin typeface="+mn-lt"/>
          <a:ea typeface="+mn-ea"/>
          <a:cs typeface="+mn-cs"/>
        </a:defRPr>
      </a:lvl7pPr>
      <a:lvl8pPr marL="2824033">
        <a:defRPr>
          <a:latin typeface="+mn-lt"/>
          <a:ea typeface="+mn-ea"/>
          <a:cs typeface="+mn-cs"/>
        </a:defRPr>
      </a:lvl8pPr>
      <a:lvl9pPr marL="3227466">
        <a:defRPr>
          <a:latin typeface="+mn-lt"/>
          <a:ea typeface="+mn-ea"/>
          <a:cs typeface="+mn-cs"/>
        </a:defRPr>
      </a:lvl9pPr>
    </p:bodyStyle>
    <p:otherStyle>
      <a:lvl1pPr marL="0">
        <a:defRPr>
          <a:latin typeface="+mn-lt"/>
          <a:ea typeface="+mn-ea"/>
          <a:cs typeface="+mn-cs"/>
        </a:defRPr>
      </a:lvl1pPr>
      <a:lvl2pPr marL="403433">
        <a:defRPr>
          <a:latin typeface="+mn-lt"/>
          <a:ea typeface="+mn-ea"/>
          <a:cs typeface="+mn-cs"/>
        </a:defRPr>
      </a:lvl2pPr>
      <a:lvl3pPr marL="806867">
        <a:defRPr>
          <a:latin typeface="+mn-lt"/>
          <a:ea typeface="+mn-ea"/>
          <a:cs typeface="+mn-cs"/>
        </a:defRPr>
      </a:lvl3pPr>
      <a:lvl4pPr marL="1210300">
        <a:defRPr>
          <a:latin typeface="+mn-lt"/>
          <a:ea typeface="+mn-ea"/>
          <a:cs typeface="+mn-cs"/>
        </a:defRPr>
      </a:lvl4pPr>
      <a:lvl5pPr marL="1613733">
        <a:defRPr>
          <a:latin typeface="+mn-lt"/>
          <a:ea typeface="+mn-ea"/>
          <a:cs typeface="+mn-cs"/>
        </a:defRPr>
      </a:lvl5pPr>
      <a:lvl6pPr marL="2017166">
        <a:defRPr>
          <a:latin typeface="+mn-lt"/>
          <a:ea typeface="+mn-ea"/>
          <a:cs typeface="+mn-cs"/>
        </a:defRPr>
      </a:lvl6pPr>
      <a:lvl7pPr marL="2420600">
        <a:defRPr>
          <a:latin typeface="+mn-lt"/>
          <a:ea typeface="+mn-ea"/>
          <a:cs typeface="+mn-cs"/>
        </a:defRPr>
      </a:lvl7pPr>
      <a:lvl8pPr marL="2824033">
        <a:defRPr>
          <a:latin typeface="+mn-lt"/>
          <a:ea typeface="+mn-ea"/>
          <a:cs typeface="+mn-cs"/>
        </a:defRPr>
      </a:lvl8pPr>
      <a:lvl9pPr marL="3227466">
        <a:defRPr>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5670A8C-2A6D-40E1-0777-E7B4C3B30D20}"/>
              </a:ext>
            </a:extLst>
          </p:cNvPr>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8" name="Rectangle 7">
            <a:extLst>
              <a:ext uri="{FF2B5EF4-FFF2-40B4-BE49-F238E27FC236}">
                <a16:creationId xmlns:a16="http://schemas.microsoft.com/office/drawing/2014/main" id="{ED4D4465-34F8-18DA-788E-F4E8A13D12B9}"/>
              </a:ext>
            </a:extLst>
          </p:cNvPr>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9" name="Rectangle 8">
            <a:extLst>
              <a:ext uri="{FF2B5EF4-FFF2-40B4-BE49-F238E27FC236}">
                <a16:creationId xmlns:a16="http://schemas.microsoft.com/office/drawing/2014/main" id="{F32C2DF4-AFA0-9199-6A89-F0E3F928643A}"/>
              </a:ext>
            </a:extLst>
          </p:cNvPr>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10" name="Oval 9">
            <a:extLst>
              <a:ext uri="{FF2B5EF4-FFF2-40B4-BE49-F238E27FC236}">
                <a16:creationId xmlns:a16="http://schemas.microsoft.com/office/drawing/2014/main" id="{5BC5B6E9-1728-CFC5-055F-17E540A1B698}"/>
              </a:ext>
            </a:extLst>
          </p:cNvPr>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Placeholder 1">
            <a:extLst>
              <a:ext uri="{FF2B5EF4-FFF2-40B4-BE49-F238E27FC236}">
                <a16:creationId xmlns:a16="http://schemas.microsoft.com/office/drawing/2014/main" id="{51442108-4731-F360-FF85-2EFC479FDC8F}"/>
              </a:ext>
            </a:extLst>
          </p:cNvPr>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en-US"/>
              <a:t>Click to edit Master title style</a:t>
            </a:r>
          </a:p>
        </p:txBody>
      </p:sp>
      <p:sp>
        <p:nvSpPr>
          <p:cNvPr id="4109" name="Text Placeholder 2">
            <a:extLst>
              <a:ext uri="{FF2B5EF4-FFF2-40B4-BE49-F238E27FC236}">
                <a16:creationId xmlns:a16="http://schemas.microsoft.com/office/drawing/2014/main" id="{19D1E8C5-026B-728E-6D37-9591AD07C151}"/>
              </a:ext>
            </a:extLst>
          </p:cNvPr>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64B21885-3ECA-4AB6-76A4-6066017A652C}"/>
              </a:ext>
            </a:extLst>
          </p:cNvPr>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eaLnBrk="1" fontAlgn="auto" hangingPunct="1">
              <a:spcBef>
                <a:spcPts val="0"/>
              </a:spcBef>
              <a:spcAft>
                <a:spcPts val="0"/>
              </a:spcAft>
              <a:defRPr sz="1100" b="1">
                <a:solidFill>
                  <a:prstClr val="black">
                    <a:lumMod val="50000"/>
                    <a:lumOff val="50000"/>
                  </a:prstClr>
                </a:solidFill>
                <a:latin typeface="Trebuchet MS"/>
              </a:defRPr>
            </a:lvl1pPr>
          </a:lstStyle>
          <a:p>
            <a:pPr>
              <a:defRPr/>
            </a:pPr>
            <a:fld id="{F2822847-DED3-4F71-90ED-83117C370DB0}" type="datetime1">
              <a:rPr lang="en-US"/>
              <a:pPr>
                <a:defRPr/>
              </a:pPr>
              <a:t>5/18/2026</a:t>
            </a:fld>
            <a:endParaRPr lang="en-US"/>
          </a:p>
        </p:txBody>
      </p:sp>
      <p:sp>
        <p:nvSpPr>
          <p:cNvPr id="5" name="Footer Placeholder 4">
            <a:extLst>
              <a:ext uri="{FF2B5EF4-FFF2-40B4-BE49-F238E27FC236}">
                <a16:creationId xmlns:a16="http://schemas.microsoft.com/office/drawing/2014/main" id="{B8C645E8-550D-B68B-0010-9951698034B7}"/>
              </a:ext>
            </a:extLst>
          </p:cNvPr>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eaLnBrk="1" fontAlgn="auto" hangingPunct="1">
              <a:spcBef>
                <a:spcPts val="0"/>
              </a:spcBef>
              <a:spcAft>
                <a:spcPts val="0"/>
              </a:spcAft>
              <a:defRPr sz="1100" b="1">
                <a:solidFill>
                  <a:prstClr val="black">
                    <a:lumMod val="50000"/>
                    <a:lumOff val="50000"/>
                  </a:prstClr>
                </a:solidFill>
                <a:latin typeface="Trebuchet MS"/>
              </a:defRPr>
            </a:lvl1pPr>
          </a:lstStyle>
          <a:p>
            <a:pPr>
              <a:defRPr/>
            </a:pPr>
            <a:endParaRPr lang="en-US"/>
          </a:p>
        </p:txBody>
      </p:sp>
      <p:sp>
        <p:nvSpPr>
          <p:cNvPr id="6" name="Slide Number Placeholder 5">
            <a:extLst>
              <a:ext uri="{FF2B5EF4-FFF2-40B4-BE49-F238E27FC236}">
                <a16:creationId xmlns:a16="http://schemas.microsoft.com/office/drawing/2014/main" id="{9FCE8FF1-A6AA-2A99-8F5A-C8CC76727B9B}"/>
              </a:ext>
            </a:extLst>
          </p:cNvPr>
          <p:cNvSpPr>
            <a:spLocks noGrp="1"/>
          </p:cNvSpPr>
          <p:nvPr>
            <p:ph type="sldNum" sz="quarter" idx="4"/>
          </p:nvPr>
        </p:nvSpPr>
        <p:spPr>
          <a:xfrm>
            <a:off x="3810000" y="6172200"/>
            <a:ext cx="1828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latin typeface="Trebuchet MS" panose="020B0603020202020204" pitchFamily="34" charset="0"/>
              </a:defRPr>
            </a:lvl1pPr>
          </a:lstStyle>
          <a:p>
            <a:pPr>
              <a:defRPr/>
            </a:pPr>
            <a:fld id="{7B567372-BA43-4E7F-94EF-E39D3C1541A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7782" r:id="rId1"/>
    <p:sldLayoutId id="2147487783" r:id="rId2"/>
    <p:sldLayoutId id="2147487784" r:id="rId3"/>
    <p:sldLayoutId id="2147487785" r:id="rId4"/>
    <p:sldLayoutId id="2147487786" r:id="rId5"/>
    <p:sldLayoutId id="2147487787" r:id="rId6"/>
    <p:sldLayoutId id="2147487788" r:id="rId7"/>
    <p:sldLayoutId id="2147487789" r:id="rId8"/>
    <p:sldLayoutId id="2147487790" r:id="rId9"/>
    <p:sldLayoutId id="2147487791" r:id="rId10"/>
    <p:sldLayoutId id="2147487792" r:id="rId11"/>
  </p:sldLayoutIdLst>
  <p:hf sldNum="0" hdr="0" dt="0"/>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hyperlink" Target="mailto:vazquezm@asme.org" TargetMode="External"/><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object 2">
            <a:extLst>
              <a:ext uri="{FF2B5EF4-FFF2-40B4-BE49-F238E27FC236}">
                <a16:creationId xmlns:a16="http://schemas.microsoft.com/office/drawing/2014/main" id="{66A0E1FE-0DE1-5D46-5075-0E80A216F2A9}"/>
              </a:ext>
            </a:extLst>
          </p:cNvPr>
          <p:cNvSpPr>
            <a:spLocks noGrp="1" noChangeArrowheads="1"/>
          </p:cNvSpPr>
          <p:nvPr>
            <p:ph type="title"/>
          </p:nvPr>
        </p:nvSpPr>
        <p:spPr>
          <a:xfrm>
            <a:off x="601884" y="1103315"/>
            <a:ext cx="8218025" cy="749979"/>
          </a:xfrm>
        </p:spPr>
        <p:txBody>
          <a:bodyPr tIns="11206"/>
          <a:lstStyle/>
          <a:p>
            <a:pPr marL="66675" eaLnBrk="1" hangingPunct="1">
              <a:spcBef>
                <a:spcPts val="88"/>
              </a:spcBef>
            </a:pPr>
            <a:r>
              <a:rPr lang="en-US" altLang="en-US" sz="4800" i="1" dirty="0">
                <a:latin typeface="Times New Roman" panose="02020603050405020304" pitchFamily="18" charset="0"/>
                <a:cs typeface="Times New Roman" panose="02020603050405020304" pitchFamily="18" charset="0"/>
              </a:rPr>
              <a:t>ASME BPE &amp; U Certifications</a:t>
            </a:r>
          </a:p>
        </p:txBody>
      </p:sp>
      <p:sp>
        <p:nvSpPr>
          <p:cNvPr id="3" name="object 3">
            <a:extLst>
              <a:ext uri="{FF2B5EF4-FFF2-40B4-BE49-F238E27FC236}">
                <a16:creationId xmlns:a16="http://schemas.microsoft.com/office/drawing/2014/main" id="{505BC65D-5034-DB5C-DFC0-BB81639A63D6}"/>
              </a:ext>
            </a:extLst>
          </p:cNvPr>
          <p:cNvSpPr txBox="1"/>
          <p:nvPr/>
        </p:nvSpPr>
        <p:spPr>
          <a:xfrm>
            <a:off x="1858962" y="2780818"/>
            <a:ext cx="5426075" cy="1591235"/>
          </a:xfrm>
          <a:prstGeom prst="rect">
            <a:avLst/>
          </a:prstGeom>
        </p:spPr>
        <p:txBody>
          <a:bodyPr lIns="0" tIns="11206" rIns="0" bIns="0" anchor="t">
            <a:spAutoFit/>
          </a:bodyPr>
          <a:lstStyle>
            <a:lvl1pPr defTabSz="806450">
              <a:defRPr sz="2400">
                <a:solidFill>
                  <a:schemeClr val="tx1"/>
                </a:solidFill>
                <a:latin typeface="Times" panose="02020603050405020304" pitchFamily="18" charset="0"/>
              </a:defRPr>
            </a:lvl1pPr>
            <a:lvl2pPr marL="742950" indent="-285750" defTabSz="806450">
              <a:defRPr sz="2400">
                <a:solidFill>
                  <a:schemeClr val="tx1"/>
                </a:solidFill>
                <a:latin typeface="Times" panose="02020603050405020304" pitchFamily="18" charset="0"/>
              </a:defRPr>
            </a:lvl2pPr>
            <a:lvl3pPr marL="1143000" indent="-228600" defTabSz="806450">
              <a:defRPr sz="2400">
                <a:solidFill>
                  <a:schemeClr val="tx1"/>
                </a:solidFill>
                <a:latin typeface="Times" panose="02020603050405020304" pitchFamily="18" charset="0"/>
              </a:defRPr>
            </a:lvl3pPr>
            <a:lvl4pPr marL="1600200" indent="-228600" defTabSz="806450">
              <a:defRPr sz="2400">
                <a:solidFill>
                  <a:schemeClr val="tx1"/>
                </a:solidFill>
                <a:latin typeface="Times" panose="02020603050405020304" pitchFamily="18" charset="0"/>
              </a:defRPr>
            </a:lvl4pPr>
            <a:lvl5pPr marL="2057400" indent="-228600" defTabSz="806450">
              <a:defRPr sz="2400">
                <a:solidFill>
                  <a:schemeClr val="tx1"/>
                </a:solidFill>
                <a:latin typeface="Times" panose="02020603050405020304" pitchFamily="18" charset="0"/>
              </a:defRPr>
            </a:lvl5pPr>
            <a:lvl6pPr marL="2514600" indent="-228600" defTabSz="806450"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806450"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806450"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806450" eaLnBrk="0" fontAlgn="base" hangingPunct="0">
              <a:spcBef>
                <a:spcPct val="0"/>
              </a:spcBef>
              <a:spcAft>
                <a:spcPct val="0"/>
              </a:spcAft>
              <a:defRPr sz="2400">
                <a:solidFill>
                  <a:schemeClr val="tx1"/>
                </a:solidFill>
                <a:latin typeface="Times" panose="02020603050405020304" pitchFamily="18" charset="0"/>
              </a:defRPr>
            </a:lvl9pPr>
          </a:lstStyle>
          <a:p>
            <a:pPr algn="ctr" eaLnBrk="1" hangingPunct="1">
              <a:spcBef>
                <a:spcPts val="88"/>
              </a:spcBef>
              <a:defRPr/>
            </a:pPr>
            <a:r>
              <a:rPr lang="en-US" altLang="en-US" sz="2800" b="1" dirty="0">
                <a:solidFill>
                  <a:srgbClr val="0019A1"/>
                </a:solidFill>
                <a:latin typeface="+mn-lt"/>
                <a:cs typeface="Arial" panose="020B0604020202020204" pitchFamily="34" charset="0"/>
              </a:rPr>
              <a:t>BPE Committee Meetings</a:t>
            </a:r>
          </a:p>
          <a:p>
            <a:pPr algn="ctr" eaLnBrk="1" hangingPunct="1">
              <a:spcBef>
                <a:spcPts val="88"/>
              </a:spcBef>
              <a:defRPr/>
            </a:pPr>
            <a:r>
              <a:rPr lang="en-US" altLang="en-US" sz="2800" b="1" dirty="0">
                <a:solidFill>
                  <a:srgbClr val="0019A1"/>
                </a:solidFill>
                <a:latin typeface="+mn-lt"/>
                <a:cs typeface="Arial"/>
              </a:rPr>
              <a:t>May 2026</a:t>
            </a:r>
          </a:p>
          <a:p>
            <a:pPr algn="ctr" eaLnBrk="1" hangingPunct="1">
              <a:spcBef>
                <a:spcPts val="88"/>
              </a:spcBef>
              <a:defRPr/>
            </a:pPr>
            <a:r>
              <a:rPr lang="en-US" altLang="en-US" sz="2800" b="1" dirty="0">
                <a:solidFill>
                  <a:srgbClr val="0019A1"/>
                </a:solidFill>
                <a:latin typeface="+mn-lt"/>
                <a:ea typeface="Calibri"/>
                <a:cs typeface="Arial"/>
              </a:rPr>
              <a:t>Presented by Mathew Burke</a:t>
            </a:r>
            <a:endParaRPr lang="en-US" altLang="en-US" sz="2800" b="1" dirty="0">
              <a:solidFill>
                <a:srgbClr val="0019A1"/>
              </a:solidFill>
              <a:latin typeface="Calibri"/>
              <a:ea typeface="Calibri"/>
              <a:cs typeface="Arial" panose="020B0604020202020204" pitchFamily="34" charset="0"/>
            </a:endParaRPr>
          </a:p>
          <a:p>
            <a:pPr eaLnBrk="1" hangingPunct="1">
              <a:defRPr/>
            </a:pPr>
            <a:endParaRPr lang="en-US" altLang="en-US" sz="1700" dirty="0">
              <a:solidFill>
                <a:srgbClr val="000000"/>
              </a:solidFill>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010" name="Straight Connector 5">
            <a:extLst>
              <a:ext uri="{FF2B5EF4-FFF2-40B4-BE49-F238E27FC236}">
                <a16:creationId xmlns:a16="http://schemas.microsoft.com/office/drawing/2014/main" id="{768507C4-3545-A92B-8C85-62C378720206}"/>
              </a:ext>
            </a:extLst>
          </p:cNvPr>
          <p:cNvCxnSpPr>
            <a:cxnSpLocks noChangeShapeType="1"/>
          </p:cNvCxnSpPr>
          <p:nvPr/>
        </p:nvCxnSpPr>
        <p:spPr bwMode="auto">
          <a:xfrm>
            <a:off x="760553" y="740778"/>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65EFCCB4-5ABA-CCFB-7F18-E71B87AE6569}"/>
              </a:ext>
            </a:extLst>
          </p:cNvPr>
          <p:cNvSpPr txBox="1">
            <a:spLocks/>
          </p:cNvSpPr>
          <p:nvPr/>
        </p:nvSpPr>
        <p:spPr bwMode="auto">
          <a:xfrm>
            <a:off x="196770" y="0"/>
            <a:ext cx="8495817" cy="740778"/>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i="1" kern="0" dirty="0">
                <a:solidFill>
                  <a:srgbClr val="0000CC"/>
                </a:solidFill>
                <a:latin typeface="Calibri" panose="020F0502020204030204" pitchFamily="34" charset="0"/>
                <a:ea typeface="Calibri" panose="020F0502020204030204" pitchFamily="34" charset="0"/>
                <a:cs typeface="Calibri" panose="020F0502020204030204" pitchFamily="34" charset="0"/>
              </a:rPr>
              <a:t>Scheduling of initial Certifications Survey</a:t>
            </a:r>
          </a:p>
        </p:txBody>
      </p:sp>
      <p:sp>
        <p:nvSpPr>
          <p:cNvPr id="2" name="TextBox 1">
            <a:extLst>
              <a:ext uri="{FF2B5EF4-FFF2-40B4-BE49-F238E27FC236}">
                <a16:creationId xmlns:a16="http://schemas.microsoft.com/office/drawing/2014/main" id="{DAAEC9BF-72FE-61A0-A03F-DE93166FA742}"/>
              </a:ext>
            </a:extLst>
          </p:cNvPr>
          <p:cNvSpPr txBox="1"/>
          <p:nvPr/>
        </p:nvSpPr>
        <p:spPr>
          <a:xfrm>
            <a:off x="92598" y="740778"/>
            <a:ext cx="8958805" cy="6001643"/>
          </a:xfrm>
          <a:prstGeom prst="rect">
            <a:avLst/>
          </a:prstGeom>
          <a:noFill/>
        </p:spPr>
        <p:txBody>
          <a:bodyPr wrap="square" rtlCol="0">
            <a:spAutoFit/>
          </a:bodyPr>
          <a:lstStyle/>
          <a:p>
            <a:pPr marL="457200" indent="-457200">
              <a:buAutoNum type="arabicPeriod"/>
            </a:pPr>
            <a:r>
              <a:rPr lang="en-US" dirty="0">
                <a:latin typeface="Calibri" panose="020F0502020204030204" pitchFamily="34" charset="0"/>
                <a:ea typeface="Calibri" panose="020F0502020204030204" pitchFamily="34" charset="0"/>
                <a:cs typeface="Calibri" panose="020F0502020204030204" pitchFamily="34" charset="0"/>
              </a:rPr>
              <a:t>The ASME Scheduling Team will look at both company applications and the availability provided by the company. ASME Scheduling Team is working 3-4 months in advance.</a:t>
            </a:r>
          </a:p>
          <a:p>
            <a:r>
              <a:rPr lang="en-US" dirty="0">
                <a:solidFill>
                  <a:srgbClr val="FF0000"/>
                </a:solidFill>
                <a:latin typeface="Calibri" panose="020F0502020204030204" pitchFamily="34" charset="0"/>
                <a:ea typeface="Calibri" panose="020F0502020204030204" pitchFamily="34" charset="0"/>
                <a:cs typeface="Calibri" panose="020F0502020204030204" pitchFamily="34" charset="0"/>
              </a:rPr>
              <a:t>	Note:  </a:t>
            </a:r>
            <a:r>
              <a:rPr lang="en-US" dirty="0">
                <a:latin typeface="Calibri" panose="020F0502020204030204" pitchFamily="34" charset="0"/>
                <a:ea typeface="Calibri" panose="020F0502020204030204" pitchFamily="34" charset="0"/>
                <a:cs typeface="Calibri" panose="020F0502020204030204" pitchFamily="34" charset="0"/>
              </a:rPr>
              <a:t>For Renewal of Certificates of Authorization, Certificate 	Holders are reminded by ASME ten months prior to the 	expiration date of the Certificates because of the time involved 	in the renewal process, which must be completed before the 	expiration date. ASME requests that you give this matter your 	immediate attention and complete the application in a timely 	manner.</a:t>
            </a:r>
          </a:p>
          <a:p>
            <a:pPr marL="457200" indent="-457200">
              <a:buFont typeface="+mj-lt"/>
              <a:buAutoNum type="arabicPeriod" startAt="2"/>
            </a:pPr>
            <a:r>
              <a:rPr lang="en-US" dirty="0">
                <a:latin typeface="Calibri" panose="020F0502020204030204" pitchFamily="34" charset="0"/>
                <a:ea typeface="Calibri" panose="020F0502020204030204" pitchFamily="34" charset="0"/>
                <a:cs typeface="Calibri" panose="020F0502020204030204" pitchFamily="34" charset="0"/>
              </a:rPr>
              <a:t>Each company record will have Survey/Joint Review dates entered into the CAConnect system. ASME intends on scheduling these together so that the Survey Team is only making one trip to the company’s facility. </a:t>
            </a:r>
          </a:p>
          <a:p>
            <a:pPr marL="457200" indent="-457200">
              <a:buAutoNum type="arabicPeriod" startAt="2"/>
            </a:pPr>
            <a:r>
              <a:rPr lang="en-US" dirty="0">
                <a:latin typeface="Calibri" panose="020F0502020204030204" pitchFamily="34" charset="0"/>
                <a:ea typeface="Calibri" panose="020F0502020204030204" pitchFamily="34" charset="0"/>
                <a:cs typeface="Calibri" panose="020F0502020204030204" pitchFamily="34" charset="0"/>
              </a:rPr>
              <a:t>Applicant Company must “Acknowledge/Accept” the dates in the CAConnect system.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43F031E-B122-F91C-AFAE-E14FA1263E4A}"/>
              </a:ext>
            </a:extLst>
          </p:cNvPr>
          <p:cNvSpPr txBox="1">
            <a:spLocks/>
          </p:cNvSpPr>
          <p:nvPr/>
        </p:nvSpPr>
        <p:spPr bwMode="auto">
          <a:xfrm>
            <a:off x="1257300" y="84881"/>
            <a:ext cx="6629400"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i="1" kern="0" dirty="0">
                <a:solidFill>
                  <a:srgbClr val="0000CC"/>
                </a:solidFill>
                <a:latin typeface="Calibri" panose="020F0502020204030204" pitchFamily="34" charset="0"/>
                <a:ea typeface="Calibri" panose="020F0502020204030204" pitchFamily="34" charset="0"/>
                <a:cs typeface="Calibri" panose="020F0502020204030204" pitchFamily="34" charset="0"/>
              </a:rPr>
              <a:t>Scheduling of initial Certifications Survey (continued)</a:t>
            </a:r>
          </a:p>
        </p:txBody>
      </p:sp>
      <p:cxnSp>
        <p:nvCxnSpPr>
          <p:cNvPr id="45059" name="Straight Connector 5">
            <a:extLst>
              <a:ext uri="{FF2B5EF4-FFF2-40B4-BE49-F238E27FC236}">
                <a16:creationId xmlns:a16="http://schemas.microsoft.com/office/drawing/2014/main" id="{E1C9DAA9-3F96-BDCF-7FC2-A38653FF637E}"/>
              </a:ext>
            </a:extLst>
          </p:cNvPr>
          <p:cNvCxnSpPr>
            <a:cxnSpLocks noChangeShapeType="1"/>
          </p:cNvCxnSpPr>
          <p:nvPr/>
        </p:nvCxnSpPr>
        <p:spPr bwMode="auto">
          <a:xfrm>
            <a:off x="876300" y="1357131"/>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468C2631-EF11-E442-0517-9F19345DA200}"/>
              </a:ext>
            </a:extLst>
          </p:cNvPr>
          <p:cNvSpPr txBox="1"/>
          <p:nvPr/>
        </p:nvSpPr>
        <p:spPr>
          <a:xfrm>
            <a:off x="231494" y="1486382"/>
            <a:ext cx="8437944" cy="5170646"/>
          </a:xfrm>
          <a:prstGeom prst="rect">
            <a:avLst/>
          </a:prstGeom>
          <a:noFill/>
        </p:spPr>
        <p:txBody>
          <a:bodyPr wrap="square" rtlCol="0">
            <a:spAutoFit/>
          </a:bodyPr>
          <a:lstStyle/>
          <a:p>
            <a:r>
              <a:rPr lang="en-US" dirty="0">
                <a:latin typeface="Calibri" panose="020F0502020204030204" pitchFamily="34" charset="0"/>
                <a:ea typeface="Calibri" panose="020F0502020204030204" pitchFamily="34" charset="0"/>
                <a:cs typeface="Calibri" panose="020F0502020204030204" pitchFamily="34" charset="0"/>
              </a:rPr>
              <a:t>4. Once the Survey/Joint Review dates have been scheduled and confirmed. Company should begin final preparations and making sure they are ready for the Survey and Joint Review Teams’ arrival in a few months. </a:t>
            </a:r>
          </a:p>
          <a:p>
            <a:pPr algn="ctr"/>
            <a:r>
              <a:rPr lang="en-US" dirty="0">
                <a:latin typeface="Calibri" panose="020F0502020204030204" pitchFamily="34" charset="0"/>
                <a:ea typeface="Calibri" panose="020F0502020204030204" pitchFamily="34" charset="0"/>
                <a:cs typeface="Calibri" panose="020F0502020204030204" pitchFamily="34" charset="0"/>
              </a:rPr>
              <a:t>	Manual Checklists for both certifications are available for reference and are required to be completed</a:t>
            </a:r>
          </a:p>
          <a:p>
            <a:endParaRPr lang="en-US" dirty="0">
              <a:latin typeface="Calibri" panose="020F0502020204030204" pitchFamily="34" charset="0"/>
              <a:ea typeface="Calibri" panose="020F0502020204030204" pitchFamily="34" charset="0"/>
              <a:cs typeface="Calibri" panose="020F0502020204030204" pitchFamily="34" charset="0"/>
            </a:endParaRPr>
          </a:p>
          <a:p>
            <a:pPr marL="457200" indent="-457200" algn="l">
              <a:buFont typeface="+mj-lt"/>
              <a:buAutoNum type="alphaLcPeriod"/>
            </a:pPr>
            <a:r>
              <a:rPr lang="en-US" b="0" i="0" u="none" strike="noStrike" baseline="0" dirty="0">
                <a:latin typeface="Calibri" panose="020F0502020204030204" pitchFamily="34" charset="0"/>
                <a:ea typeface="Calibri" panose="020F0502020204030204" pitchFamily="34" charset="0"/>
                <a:cs typeface="Calibri" panose="020F0502020204030204" pitchFamily="34" charset="0"/>
              </a:rPr>
              <a:t>ASME BPE QUALITY MANAGEMENT SYSTEM (QMS) CHECKLIST </a:t>
            </a:r>
            <a:r>
              <a:rPr lang="en-US" sz="1800" b="0" i="0" u="none" strike="noStrike" baseline="0" dirty="0">
                <a:latin typeface="Calibri" panose="020F0502020204030204" pitchFamily="34" charset="0"/>
                <a:ea typeface="Calibri" panose="020F0502020204030204" pitchFamily="34" charset="0"/>
                <a:cs typeface="Calibri" panose="020F0502020204030204" pitchFamily="34" charset="0"/>
              </a:rPr>
              <a:t>BPE-FRM-04 8/11/2025</a:t>
            </a:r>
          </a:p>
          <a:p>
            <a:pPr marL="457200" indent="-457200" algn="l">
              <a:buFont typeface="+mj-lt"/>
              <a:buAutoNum type="alphaLcPeriod"/>
            </a:pPr>
            <a:r>
              <a:rPr lang="en-US" dirty="0">
                <a:latin typeface="Calibri" panose="020F0502020204030204" pitchFamily="34" charset="0"/>
                <a:ea typeface="Calibri" panose="020F0502020204030204" pitchFamily="34" charset="0"/>
                <a:cs typeface="Calibri" panose="020F0502020204030204" pitchFamily="34" charset="0"/>
              </a:rPr>
              <a:t>GUIDE FOR ASME APPLICANTS TO BE USED BY ASME REVIEW TEAMS FOR OBTAINING ASME CERTIFICATES OF AUTHORIZATION</a:t>
            </a:r>
          </a:p>
          <a:p>
            <a:pPr algn="ctr"/>
            <a:r>
              <a:rPr lang="en-US" dirty="0">
                <a:solidFill>
                  <a:srgbClr val="FF0000"/>
                </a:solidFill>
                <a:latin typeface="Calibri" panose="020F0502020204030204" pitchFamily="34" charset="0"/>
                <a:ea typeface="Calibri" panose="020F0502020204030204" pitchFamily="34" charset="0"/>
                <a:cs typeface="Calibri" panose="020F0502020204030204" pitchFamily="34" charset="0"/>
              </a:rPr>
              <a:t>VERY IMPORTANT – Be Sure to </a:t>
            </a:r>
            <a:r>
              <a:rPr lang="en-US" b="1" u="sng" dirty="0">
                <a:solidFill>
                  <a:srgbClr val="FF0000"/>
                </a:solidFill>
                <a:latin typeface="Calibri" panose="020F0502020204030204" pitchFamily="34" charset="0"/>
                <a:ea typeface="Calibri" panose="020F0502020204030204" pitchFamily="34" charset="0"/>
                <a:cs typeface="Calibri" panose="020F0502020204030204" pitchFamily="34" charset="0"/>
              </a:rPr>
              <a:t>Read and Follow</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dirty="0">
                <a:solidFill>
                  <a:srgbClr val="FF0000"/>
                </a:solidFill>
                <a:latin typeface="Calibri" panose="020F0502020204030204" pitchFamily="34" charset="0"/>
                <a:ea typeface="Calibri" panose="020F0502020204030204" pitchFamily="34" charset="0"/>
                <a:cs typeface="Calibri" panose="020F0502020204030204" pitchFamily="34" charset="0"/>
              </a:rPr>
              <a:t>the Introduction</a:t>
            </a:r>
            <a:endParaRPr lang="en-US" dirty="0">
              <a:latin typeface="Calibri" panose="020F0502020204030204" pitchFamily="34" charset="0"/>
              <a:ea typeface="Calibri" panose="020F0502020204030204" pitchFamily="34" charset="0"/>
              <a:cs typeface="Calibri" panose="020F0502020204030204" pitchFamily="34"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2173B-076C-D278-82D8-DAB35B3981D1}"/>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2E25C36F-B9E8-87C6-2E22-DE5CA0C64F21}"/>
              </a:ext>
            </a:extLst>
          </p:cNvPr>
          <p:cNvSpPr txBox="1">
            <a:spLocks/>
          </p:cNvSpPr>
          <p:nvPr/>
        </p:nvSpPr>
        <p:spPr bwMode="auto">
          <a:xfrm>
            <a:off x="1257300" y="84881"/>
            <a:ext cx="6629400"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i="1" kern="0" dirty="0">
                <a:solidFill>
                  <a:srgbClr val="0000CC"/>
                </a:solidFill>
                <a:latin typeface="Calibri" panose="020F0502020204030204" pitchFamily="34" charset="0"/>
                <a:ea typeface="Calibri" panose="020F0502020204030204" pitchFamily="34" charset="0"/>
                <a:cs typeface="Calibri" panose="020F0502020204030204" pitchFamily="34" charset="0"/>
              </a:rPr>
              <a:t>Scheduling of initial Certifications Survey (continued)</a:t>
            </a:r>
          </a:p>
        </p:txBody>
      </p:sp>
      <p:cxnSp>
        <p:nvCxnSpPr>
          <p:cNvPr id="45059" name="Straight Connector 5">
            <a:extLst>
              <a:ext uri="{FF2B5EF4-FFF2-40B4-BE49-F238E27FC236}">
                <a16:creationId xmlns:a16="http://schemas.microsoft.com/office/drawing/2014/main" id="{8B8183D7-27D2-DC6F-5CEB-9C318723CD16}"/>
              </a:ext>
            </a:extLst>
          </p:cNvPr>
          <p:cNvCxnSpPr>
            <a:cxnSpLocks noChangeShapeType="1"/>
          </p:cNvCxnSpPr>
          <p:nvPr/>
        </p:nvCxnSpPr>
        <p:spPr bwMode="auto">
          <a:xfrm>
            <a:off x="876300" y="1357131"/>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E02FDD93-73AF-8BEB-FB36-48191553DEB5}"/>
              </a:ext>
            </a:extLst>
          </p:cNvPr>
          <p:cNvSpPr txBox="1"/>
          <p:nvPr/>
        </p:nvSpPr>
        <p:spPr>
          <a:xfrm>
            <a:off x="231494" y="1486382"/>
            <a:ext cx="8437944" cy="6001643"/>
          </a:xfrm>
          <a:prstGeom prst="rect">
            <a:avLst/>
          </a:prstGeom>
          <a:noFill/>
        </p:spPr>
        <p:txBody>
          <a:bodyPr wrap="square" rtlCol="0">
            <a:spAutoFit/>
          </a:bodyPr>
          <a:lstStyle/>
          <a:p>
            <a:r>
              <a:rPr lang="en-US" sz="2000" dirty="0"/>
              <a:t>5</a:t>
            </a:r>
            <a:r>
              <a:rPr lang="en-US" sz="2000" dirty="0">
                <a:latin typeface="Calibri" panose="020F0502020204030204" pitchFamily="34" charset="0"/>
                <a:ea typeface="Calibri" panose="020F0502020204030204" pitchFamily="34" charset="0"/>
                <a:cs typeface="Calibri" panose="020F0502020204030204" pitchFamily="34" charset="0"/>
              </a:rPr>
              <a:t>. ASME initially intends on scheduling these combined certification activities for four days, with two auditors. </a:t>
            </a:r>
          </a:p>
          <a:p>
            <a:pPr marL="914400" lvl="1" indent="-457200">
              <a:buAutoNum type="alphaLcPeriod"/>
            </a:pPr>
            <a:r>
              <a:rPr lang="en-US" sz="2000" dirty="0">
                <a:latin typeface="Calibri" panose="020F0502020204030204" pitchFamily="34" charset="0"/>
                <a:ea typeface="Calibri" panose="020F0502020204030204" pitchFamily="34" charset="0"/>
                <a:cs typeface="Calibri" panose="020F0502020204030204" pitchFamily="34" charset="0"/>
              </a:rPr>
              <a:t>A stand alone BPV Joint Review is normally scheduled for two days, one auditor. </a:t>
            </a:r>
          </a:p>
          <a:p>
            <a:pPr marL="914400" lvl="1" indent="-457200">
              <a:buAutoNum type="alphaLcPeriod"/>
            </a:pPr>
            <a:r>
              <a:rPr lang="en-US" sz="2000" dirty="0">
                <a:latin typeface="Calibri" panose="020F0502020204030204" pitchFamily="34" charset="0"/>
                <a:ea typeface="Calibri" panose="020F0502020204030204" pitchFamily="34" charset="0"/>
                <a:cs typeface="Calibri" panose="020F0502020204030204" pitchFamily="34" charset="0"/>
              </a:rPr>
              <a:t>A stand alone BPE Survey is normally scheduled for three days, two auditors. </a:t>
            </a:r>
          </a:p>
          <a:p>
            <a:pPr marL="914400" lvl="1" indent="-457200">
              <a:buAutoNum type="alphaLcPeriod"/>
            </a:pPr>
            <a:endParaRPr lang="en-US" sz="2000" dirty="0">
              <a:latin typeface="Calibri" panose="020F0502020204030204" pitchFamily="34" charset="0"/>
              <a:ea typeface="Calibri" panose="020F0502020204030204" pitchFamily="34" charset="0"/>
              <a:cs typeface="Calibri" panose="020F0502020204030204" pitchFamily="34" charset="0"/>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6"/>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Key Points of the ASME BPE QUALITY MANAGEMENT SYSTEM (QMS) CHECKLIST Introduction </a:t>
            </a:r>
          </a:p>
          <a:p>
            <a:pPr marR="0" lvl="0" algn="l" defTabSz="914400" rtl="0" eaLnBrk="0" fontAlgn="base" latinLnBrk="0" hangingPunct="0">
              <a:lnSpc>
                <a:spcPct val="100000"/>
              </a:lnSpc>
              <a:spcBef>
                <a:spcPct val="0"/>
              </a:spcBef>
              <a:spcAft>
                <a:spcPct val="0"/>
              </a:spcAft>
              <a:buClrTx/>
              <a:buSzTx/>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 “Checklist is provided to Applicants for their use in verifying and  	identifying the </a:t>
            </a:r>
            <a:r>
              <a:rPr kumimoji="0" lang="en-US" sz="20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paragraph(s)</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where </a:t>
            </a:r>
            <a:r>
              <a:rPr kumimoji="0" lang="en-US" sz="20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their QMS Manual</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t>
            </a:r>
          </a:p>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1. “In their Manual” - Not Procedures, Work Instructions, Etc. </a:t>
            </a:r>
          </a:p>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2. The QMS Manual must contain the </a:t>
            </a:r>
            <a:r>
              <a:rPr kumimoji="0" lang="en-US" sz="20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controls</a:t>
            </a:r>
          </a:p>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3. The QMS Manual is not a </a:t>
            </a:r>
            <a:r>
              <a:rPr kumimoji="0" lang="en-US" sz="20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reiteration</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of the requirements 					specified in the ASME BPE Standard, but rather an </a:t>
            </a:r>
            <a:r>
              <a:rPr kumimoji="0" lang="en-US" sz="20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auditable</a:t>
            </a:r>
            <a:r>
              <a:rPr kumimoji="0" lang="en-US" sz="2000" b="0" i="0"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20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Manual</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which identifies </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who, what, when, where &amp; how</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(CONTROLS)</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p>
          <a:p>
            <a:pPr lvl="1" indent="-457200">
              <a:buFont typeface="+mj-lt"/>
              <a:buAutoNum type="arabicPeriod" startAt="6"/>
            </a:pPr>
            <a:endParaRPr lang="en-US" sz="2000" dirty="0"/>
          </a:p>
          <a:p>
            <a:endParaRPr lang="en-US" dirty="0"/>
          </a:p>
        </p:txBody>
      </p:sp>
    </p:spTree>
    <p:extLst>
      <p:ext uri="{BB962C8B-B14F-4D97-AF65-F5344CB8AC3E}">
        <p14:creationId xmlns:p14="http://schemas.microsoft.com/office/powerpoint/2010/main" val="1916789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D7A63-A9FB-5C8D-5B34-AC71E3E1FCFA}"/>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4AC4F434-C4F5-079E-677B-25CB0B745918}"/>
              </a:ext>
            </a:extLst>
          </p:cNvPr>
          <p:cNvSpPr txBox="1">
            <a:spLocks/>
          </p:cNvSpPr>
          <p:nvPr/>
        </p:nvSpPr>
        <p:spPr bwMode="auto">
          <a:xfrm>
            <a:off x="1257300" y="84881"/>
            <a:ext cx="6629400"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i="1" kern="0" dirty="0">
                <a:solidFill>
                  <a:srgbClr val="0000CC"/>
                </a:solidFill>
                <a:latin typeface="Calibri" panose="020F0502020204030204" pitchFamily="34" charset="0"/>
                <a:ea typeface="Calibri" panose="020F0502020204030204" pitchFamily="34" charset="0"/>
                <a:cs typeface="Calibri" panose="020F0502020204030204" pitchFamily="34" charset="0"/>
              </a:rPr>
              <a:t>Scheduling of initial Certifications Survey (continued)</a:t>
            </a:r>
          </a:p>
        </p:txBody>
      </p:sp>
      <p:cxnSp>
        <p:nvCxnSpPr>
          <p:cNvPr id="45059" name="Straight Connector 5">
            <a:extLst>
              <a:ext uri="{FF2B5EF4-FFF2-40B4-BE49-F238E27FC236}">
                <a16:creationId xmlns:a16="http://schemas.microsoft.com/office/drawing/2014/main" id="{8A7E374D-51A3-1429-E471-A59C5EB681EF}"/>
              </a:ext>
            </a:extLst>
          </p:cNvPr>
          <p:cNvCxnSpPr>
            <a:cxnSpLocks noChangeShapeType="1"/>
          </p:cNvCxnSpPr>
          <p:nvPr/>
        </p:nvCxnSpPr>
        <p:spPr bwMode="auto">
          <a:xfrm>
            <a:off x="876300" y="1357131"/>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ADF0F3FA-2BD8-177A-2E9E-1A296D10421F}"/>
              </a:ext>
            </a:extLst>
          </p:cNvPr>
          <p:cNvSpPr txBox="1"/>
          <p:nvPr/>
        </p:nvSpPr>
        <p:spPr>
          <a:xfrm>
            <a:off x="231494" y="1486382"/>
            <a:ext cx="8437944" cy="5570756"/>
          </a:xfrm>
          <a:prstGeom prst="rect">
            <a:avLst/>
          </a:prstGeom>
          <a:noFill/>
        </p:spPr>
        <p:txBody>
          <a:bodyPr wrap="square" rtlCol="0">
            <a:spAutoFit/>
          </a:bodyPr>
          <a:lstStyle/>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7"/>
              <a:tabLst>
                <a:tab pos="457200" algn="l"/>
              </a:tabLst>
              <a:defRPr/>
            </a:pPr>
            <a:r>
              <a:rPr kumimoji="0" lang="en-US" b="0" i="0" u="none" strike="noStrike" kern="1200" cap="none" spc="0" normalizeH="0" baseline="0" noProof="0" dirty="0">
                <a:ln>
                  <a:noFill/>
                </a:ln>
                <a:solidFill>
                  <a:prstClr val="black"/>
                </a:solidFill>
                <a:effectLst/>
                <a:uLnTx/>
                <a:uFillTx/>
                <a:latin typeface="Times" panose="02020603050405020304" pitchFamily="18" charset="0"/>
                <a:ea typeface="+mn-ea"/>
                <a:cs typeface="+mn-cs"/>
              </a:rPr>
              <a:t>Reiteration – DO NOT COPY AND PASTE BPE/U requirements and call that a manual. Your manual is required to contain YOUR controls. </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7"/>
              <a:tabLst>
                <a:tab pos="457200" algn="l"/>
              </a:tabLst>
              <a:defRPr/>
            </a:pPr>
            <a:endParaRPr lang="en-US" dirty="0">
              <a:solidFill>
                <a:prstClr val="black"/>
              </a:solidFill>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7"/>
              <a:tabLst>
                <a:tab pos="457200" algn="l"/>
              </a:tabLst>
              <a:defRPr/>
            </a:pPr>
            <a:r>
              <a:rPr kumimoji="0" lang="en-US" b="0" i="0" u="none" strike="noStrike" kern="1200" cap="none" spc="0" normalizeH="0" baseline="0" noProof="0" dirty="0">
                <a:ln>
                  <a:noFill/>
                </a:ln>
                <a:solidFill>
                  <a:prstClr val="black"/>
                </a:solidFill>
                <a:effectLst/>
                <a:uLnTx/>
                <a:uFillTx/>
                <a:latin typeface="Times" panose="02020603050405020304" pitchFamily="18" charset="0"/>
                <a:ea typeface="+mn-ea"/>
                <a:cs typeface="+mn-cs"/>
              </a:rPr>
              <a:t>Every Question should have either an N/A (Not Applicable to your program) or a Paragraph Reference</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7"/>
              <a:tabLst>
                <a:tab pos="457200" algn="l"/>
              </a:tabLst>
              <a:defRPr/>
            </a:pPr>
            <a:endParaRPr kumimoji="0" lang="en-US" b="0" i="0" u="none" strike="noStrike" kern="1200" cap="none" spc="0" normalizeH="0" baseline="0" noProof="0" dirty="0">
              <a:ln>
                <a:noFill/>
              </a:ln>
              <a:solidFill>
                <a:prstClr val="black"/>
              </a:solidFill>
              <a:effectLst/>
              <a:uLnTx/>
              <a:uFillTx/>
              <a:latin typeface="Times" panose="02020603050405020304" pitchFamily="18" charset="0"/>
              <a:ea typeface="+mn-ea"/>
              <a:cs typeface="+mn-cs"/>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7"/>
              <a:tabLst>
                <a:tab pos="457200" algn="l"/>
              </a:tabLst>
              <a:defRPr/>
            </a:pPr>
            <a:r>
              <a:rPr kumimoji="0" lang="en-US" b="0" i="0" u="none" strike="noStrike" kern="1200" cap="none" spc="0" normalizeH="0" baseline="0" noProof="0" dirty="0">
                <a:ln>
                  <a:noFill/>
                </a:ln>
                <a:solidFill>
                  <a:prstClr val="black"/>
                </a:solidFill>
                <a:effectLst/>
                <a:uLnTx/>
                <a:uFillTx/>
                <a:latin typeface="Times" panose="02020603050405020304" pitchFamily="18" charset="0"/>
                <a:ea typeface="+mn-ea"/>
                <a:cs typeface="+mn-cs"/>
              </a:rPr>
              <a:t>It is recommended that the Manuals not be written to address both programs (BPE/U); </a:t>
            </a:r>
            <a:r>
              <a:rPr lang="en-US" dirty="0">
                <a:solidFill>
                  <a:prstClr val="black"/>
                </a:solidFill>
              </a:rPr>
              <a:t>I recommend </a:t>
            </a:r>
            <a:r>
              <a:rPr kumimoji="0" lang="en-US" b="0" i="0" u="none" strike="noStrike" kern="1200" cap="none" spc="0" normalizeH="0" baseline="0" noProof="0" dirty="0">
                <a:ln>
                  <a:noFill/>
                </a:ln>
                <a:solidFill>
                  <a:prstClr val="black"/>
                </a:solidFill>
                <a:effectLst/>
                <a:uLnTx/>
                <a:uFillTx/>
                <a:latin typeface="Times" panose="02020603050405020304" pitchFamily="18" charset="0"/>
                <a:ea typeface="+mn-ea"/>
                <a:cs typeface="+mn-cs"/>
              </a:rPr>
              <a:t>only addressing the requirements of the ASME BPE Standard and the U Certificate separately</a:t>
            </a:r>
            <a:r>
              <a:rPr lang="en-US" dirty="0">
                <a:solidFill>
                  <a:prstClr val="black"/>
                </a:solidFill>
              </a:rPr>
              <a:t> in two separate manuals.</a:t>
            </a:r>
            <a:endParaRPr kumimoji="0" lang="en-US" b="0" i="0" u="none" strike="noStrike" kern="1200" cap="none" spc="0" normalizeH="0" baseline="0" noProof="0" dirty="0">
              <a:ln>
                <a:noFill/>
              </a:ln>
              <a:solidFill>
                <a:prstClr val="black"/>
              </a:solidFill>
              <a:effectLst/>
              <a:uLnTx/>
              <a:uFillTx/>
              <a:latin typeface="Times" panose="02020603050405020304" pitchFamily="18" charset="0"/>
              <a:ea typeface="+mn-ea"/>
              <a:cs typeface="+mn-cs"/>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7"/>
              <a:tabLst>
                <a:tab pos="457200" algn="l"/>
              </a:tabLst>
              <a:defRPr/>
            </a:pPr>
            <a:endParaRPr kumimoji="0" lang="en-US" sz="2800" b="0" i="0" u="none" strike="noStrike" kern="1200" cap="none" spc="0" normalizeH="0" baseline="0" noProof="0" dirty="0">
              <a:ln>
                <a:noFill/>
              </a:ln>
              <a:solidFill>
                <a:prstClr val="black"/>
              </a:solidFill>
              <a:effectLst/>
              <a:uLnTx/>
              <a:uFillTx/>
              <a:latin typeface="Times" panose="02020603050405020304" pitchFamily="18" charset="0"/>
              <a:ea typeface="+mn-ea"/>
              <a:cs typeface="+mn-cs"/>
            </a:endParaRPr>
          </a:p>
          <a:p>
            <a:r>
              <a:rPr kumimoji="0" lang="en-US" sz="2000" b="0" i="0" u="none" strike="noStrike" kern="1200" cap="none" spc="0" normalizeH="0" baseline="0" noProof="0" dirty="0">
                <a:ln>
                  <a:noFill/>
                </a:ln>
                <a:solidFill>
                  <a:prstClr val="black"/>
                </a:solidFill>
                <a:effectLst/>
                <a:uLnTx/>
                <a:uFillTx/>
                <a:latin typeface="Times" panose="02020603050405020304" pitchFamily="18" charset="0"/>
                <a:ea typeface="+mn-ea"/>
                <a:cs typeface="+mn-cs"/>
              </a:rPr>
              <a:t>	</a:t>
            </a:r>
          </a:p>
          <a:p>
            <a:pPr lvl="1" indent="-457200">
              <a:buFont typeface="+mj-lt"/>
              <a:buAutoNum type="arabicPeriod" startAt="6"/>
            </a:pPr>
            <a:endParaRPr lang="en-US" sz="2000" dirty="0"/>
          </a:p>
          <a:p>
            <a:endParaRPr lang="en-US" dirty="0"/>
          </a:p>
        </p:txBody>
      </p:sp>
    </p:spTree>
    <p:extLst>
      <p:ext uri="{BB962C8B-B14F-4D97-AF65-F5344CB8AC3E}">
        <p14:creationId xmlns:p14="http://schemas.microsoft.com/office/powerpoint/2010/main" val="3069079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C2733-1B62-BC91-7858-3FD8E9373CE8}"/>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7899543D-590D-7142-F942-C56D130E46AE}"/>
              </a:ext>
            </a:extLst>
          </p:cNvPr>
          <p:cNvSpPr txBox="1">
            <a:spLocks/>
          </p:cNvSpPr>
          <p:nvPr/>
        </p:nvSpPr>
        <p:spPr bwMode="auto">
          <a:xfrm>
            <a:off x="1257300" y="84881"/>
            <a:ext cx="6629400"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i="1" kern="0" dirty="0">
                <a:solidFill>
                  <a:srgbClr val="0000CC"/>
                </a:solidFill>
                <a:latin typeface="Calibri" panose="020F0502020204030204" pitchFamily="34" charset="0"/>
                <a:ea typeface="Calibri" panose="020F0502020204030204" pitchFamily="34" charset="0"/>
                <a:cs typeface="Calibri" panose="020F0502020204030204" pitchFamily="34" charset="0"/>
              </a:rPr>
              <a:t>Scheduling of initial Certifications Survey (continued)</a:t>
            </a:r>
          </a:p>
        </p:txBody>
      </p:sp>
      <p:cxnSp>
        <p:nvCxnSpPr>
          <p:cNvPr id="45059" name="Straight Connector 5">
            <a:extLst>
              <a:ext uri="{FF2B5EF4-FFF2-40B4-BE49-F238E27FC236}">
                <a16:creationId xmlns:a16="http://schemas.microsoft.com/office/drawing/2014/main" id="{1A05681F-1286-C85E-E215-15DF6F1F062C}"/>
              </a:ext>
            </a:extLst>
          </p:cNvPr>
          <p:cNvCxnSpPr>
            <a:cxnSpLocks noChangeShapeType="1"/>
          </p:cNvCxnSpPr>
          <p:nvPr/>
        </p:nvCxnSpPr>
        <p:spPr bwMode="auto">
          <a:xfrm>
            <a:off x="876300" y="1357131"/>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CA78BECC-CB1A-CAA5-AB2F-724601B4C633}"/>
              </a:ext>
            </a:extLst>
          </p:cNvPr>
          <p:cNvSpPr txBox="1"/>
          <p:nvPr/>
        </p:nvSpPr>
        <p:spPr>
          <a:xfrm>
            <a:off x="231494" y="1486382"/>
            <a:ext cx="8437944" cy="3847207"/>
          </a:xfrm>
          <a:prstGeom prst="rect">
            <a:avLst/>
          </a:prstGeom>
          <a:noFill/>
        </p:spPr>
        <p:txBody>
          <a:bodyPr wrap="square" rtlCol="0">
            <a:spAutoFit/>
          </a:bodyPr>
          <a:lstStyle/>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9"/>
              <a:tabLst>
                <a:tab pos="457200" algn="l"/>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The Manual needs to describe the scope of the items, products and services provided by the organization.</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9"/>
              <a:tabLst>
                <a:tab pos="457200" algn="l"/>
              </a:tabLst>
              <a:defRPr/>
            </a:pPr>
            <a:endParaRPr lang="en-US"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9"/>
              <a:tabLst>
                <a:tab pos="457200" algn="l"/>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The Manual must be in written in English. A version of the Manual may be in one’s native language; however, the English version will govern.</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9"/>
              <a:tabLst>
                <a:tab pos="457200" algn="l"/>
              </a:tabLst>
              <a:defRPr/>
            </a:pPr>
            <a:endParaRPr lang="en-US"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9"/>
              <a:tabLst>
                <a:tab pos="457200" algn="l"/>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The QMS shall include a policy statement indicating management authority and responsibility.</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9"/>
              <a:tabLst>
                <a:tab pos="457200" algn="l"/>
              </a:tabLst>
              <a:defRPr/>
            </a:pPr>
            <a:endParaRPr kumimoji="0" lang="en-US" sz="2800" b="0" i="0" u="none" strike="noStrike" kern="1200" cap="none" spc="0" normalizeH="0" baseline="0" noProof="0" dirty="0">
              <a:ln>
                <a:noFill/>
              </a:ln>
              <a:solidFill>
                <a:prstClr val="black"/>
              </a:solidFill>
              <a:effectLst/>
              <a:uLnTx/>
              <a:uFillTx/>
              <a:latin typeface="Times" panose="02020603050405020304" pitchFamily="18" charset="0"/>
              <a:ea typeface="+mn-ea"/>
              <a:cs typeface="+mn-cs"/>
            </a:endParaRPr>
          </a:p>
        </p:txBody>
      </p:sp>
    </p:spTree>
    <p:extLst>
      <p:ext uri="{BB962C8B-B14F-4D97-AF65-F5344CB8AC3E}">
        <p14:creationId xmlns:p14="http://schemas.microsoft.com/office/powerpoint/2010/main" val="3701475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9173D-E14A-45DC-A14B-61D8F519326A}"/>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E8AA897A-1D77-553B-2BC0-74DFEE9AA115}"/>
              </a:ext>
            </a:extLst>
          </p:cNvPr>
          <p:cNvSpPr txBox="1">
            <a:spLocks/>
          </p:cNvSpPr>
          <p:nvPr/>
        </p:nvSpPr>
        <p:spPr bwMode="auto">
          <a:xfrm>
            <a:off x="1257300" y="84881"/>
            <a:ext cx="6629400"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i="1" kern="0" dirty="0">
                <a:solidFill>
                  <a:srgbClr val="0000CC"/>
                </a:solidFill>
                <a:latin typeface="Calibri" panose="020F0502020204030204" pitchFamily="34" charset="0"/>
                <a:ea typeface="Calibri" panose="020F0502020204030204" pitchFamily="34" charset="0"/>
                <a:cs typeface="Calibri" panose="020F0502020204030204" pitchFamily="34" charset="0"/>
              </a:rPr>
              <a:t>Scheduling of initial Certifications Survey (continued)</a:t>
            </a:r>
          </a:p>
        </p:txBody>
      </p:sp>
      <p:cxnSp>
        <p:nvCxnSpPr>
          <p:cNvPr id="45059" name="Straight Connector 5">
            <a:extLst>
              <a:ext uri="{FF2B5EF4-FFF2-40B4-BE49-F238E27FC236}">
                <a16:creationId xmlns:a16="http://schemas.microsoft.com/office/drawing/2014/main" id="{0452FDC6-E6E5-F335-B95B-B9A2253CCE56}"/>
              </a:ext>
            </a:extLst>
          </p:cNvPr>
          <p:cNvCxnSpPr>
            <a:cxnSpLocks noChangeShapeType="1"/>
          </p:cNvCxnSpPr>
          <p:nvPr/>
        </p:nvCxnSpPr>
        <p:spPr bwMode="auto">
          <a:xfrm>
            <a:off x="876300" y="1357131"/>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B60E2B0C-F4AD-1B4F-2E9A-193BF0C02845}"/>
              </a:ext>
            </a:extLst>
          </p:cNvPr>
          <p:cNvSpPr txBox="1"/>
          <p:nvPr/>
        </p:nvSpPr>
        <p:spPr>
          <a:xfrm>
            <a:off x="231494" y="1486382"/>
            <a:ext cx="8437944" cy="4154984"/>
          </a:xfrm>
          <a:prstGeom prst="rect">
            <a:avLst/>
          </a:prstGeom>
          <a:noFill/>
        </p:spPr>
        <p:txBody>
          <a:bodyPr wrap="square" rtlCol="0">
            <a:spAutoFit/>
          </a:bodyPr>
          <a:lstStyle/>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12"/>
              <a:tabLst>
                <a:tab pos="457200" algn="l"/>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 controlled copy of the organization’s QMS shall be provided and retained by ASME. ASME shall be provided a copy of all revisions. This needs to be described in your BPE manual.</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12"/>
              <a:tabLst>
                <a:tab pos="457200" algn="l"/>
              </a:tabLst>
              <a:defRPr/>
            </a:pPr>
            <a:endParaRPr lang="en-US"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12"/>
              <a:tabLst>
                <a:tab pos="457200" algn="l"/>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The BPE Quality Management System will be accepted by the ASME Team Leader and the U Certification Quality Management/Quality Control Manual will be accepted by the Authorized Inspector working for the AIA or Record. </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12"/>
              <a:tabLst>
                <a:tab pos="457200" algn="l"/>
              </a:tabLst>
              <a:defRPr/>
            </a:pPr>
            <a:endParaRPr kumimoji="0" 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startAt="12"/>
              <a:tabLst>
                <a:tab pos="457200" algn="l"/>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The Manual accepted by ASME is the guide for performing the audits and determining compliance</a:t>
            </a:r>
          </a:p>
        </p:txBody>
      </p:sp>
    </p:spTree>
    <p:extLst>
      <p:ext uri="{BB962C8B-B14F-4D97-AF65-F5344CB8AC3E}">
        <p14:creationId xmlns:p14="http://schemas.microsoft.com/office/powerpoint/2010/main" val="1525016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80A2D12-C7CA-6F55-FE5A-4C910787C9A0}"/>
              </a:ext>
            </a:extLst>
          </p:cNvPr>
          <p:cNvSpPr txBox="1">
            <a:spLocks/>
          </p:cNvSpPr>
          <p:nvPr/>
        </p:nvSpPr>
        <p:spPr bwMode="auto">
          <a:xfrm>
            <a:off x="1257300" y="16277"/>
            <a:ext cx="6629400" cy="679048"/>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kern="0" dirty="0">
                <a:solidFill>
                  <a:srgbClr val="0000CC"/>
                </a:solidFill>
                <a:latin typeface="Times New Roman" panose="02020603050405020304" pitchFamily="18" charset="0"/>
                <a:cs typeface="Times New Roman" panose="02020603050405020304" pitchFamily="18" charset="0"/>
              </a:rPr>
              <a:t>Conduct of Survey</a:t>
            </a:r>
          </a:p>
        </p:txBody>
      </p:sp>
      <p:cxnSp>
        <p:nvCxnSpPr>
          <p:cNvPr id="47107" name="Straight Connector 5">
            <a:extLst>
              <a:ext uri="{FF2B5EF4-FFF2-40B4-BE49-F238E27FC236}">
                <a16:creationId xmlns:a16="http://schemas.microsoft.com/office/drawing/2014/main" id="{83DFB708-8504-0079-BF20-095FCBE53955}"/>
              </a:ext>
            </a:extLst>
          </p:cNvPr>
          <p:cNvCxnSpPr>
            <a:cxnSpLocks noChangeShapeType="1"/>
          </p:cNvCxnSpPr>
          <p:nvPr/>
        </p:nvCxnSpPr>
        <p:spPr bwMode="auto">
          <a:xfrm>
            <a:off x="930506" y="789973"/>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4CFC90B2-0904-6DF3-92ED-A6F45B7C25A8}"/>
              </a:ext>
            </a:extLst>
          </p:cNvPr>
          <p:cNvSpPr txBox="1"/>
          <p:nvPr/>
        </p:nvSpPr>
        <p:spPr>
          <a:xfrm>
            <a:off x="185195" y="949124"/>
            <a:ext cx="8553691" cy="6001643"/>
          </a:xfrm>
          <a:prstGeom prst="rect">
            <a:avLst/>
          </a:prstGeom>
          <a:noFill/>
        </p:spPr>
        <p:txBody>
          <a:bodyPr wrap="square" rtlCol="0">
            <a:spAutoFit/>
          </a:bodyPr>
          <a:lstStyle/>
          <a:p>
            <a:pPr marL="457200" indent="-457200">
              <a:buAutoNum type="arabicPeriod"/>
            </a:pPr>
            <a:r>
              <a:rPr lang="en-US" dirty="0">
                <a:latin typeface="Calibri" panose="020F0502020204030204" pitchFamily="34" charset="0"/>
                <a:ea typeface="Calibri" panose="020F0502020204030204" pitchFamily="34" charset="0"/>
                <a:cs typeface="Calibri" panose="020F0502020204030204" pitchFamily="34" charset="0"/>
              </a:rPr>
              <a:t>The Team Leader assigned to both company applications will be in contact with the applicant several weeks prior to their visit. </a:t>
            </a:r>
          </a:p>
          <a:p>
            <a:pPr marL="457200" indent="-457200">
              <a:buAutoNum type="arabicPeriod"/>
            </a:pPr>
            <a:endParaRPr lang="en-US" dirty="0">
              <a:latin typeface="Calibri" panose="020F0502020204030204" pitchFamily="34" charset="0"/>
              <a:ea typeface="Calibri" panose="020F0502020204030204" pitchFamily="34" charset="0"/>
              <a:cs typeface="Calibri" panose="020F0502020204030204" pitchFamily="34" charset="0"/>
            </a:endParaRPr>
          </a:p>
          <a:p>
            <a:pPr marL="457200" indent="-457200">
              <a:buAutoNum type="arabicPeriod"/>
            </a:pPr>
            <a:r>
              <a:rPr lang="en-US" dirty="0">
                <a:latin typeface="Calibri" panose="020F0502020204030204" pitchFamily="34" charset="0"/>
                <a:ea typeface="Calibri" panose="020F0502020204030204" pitchFamily="34" charset="0"/>
                <a:cs typeface="Calibri" panose="020F0502020204030204" pitchFamily="34" charset="0"/>
              </a:rPr>
              <a:t>Your application page on CA Connect states: </a:t>
            </a:r>
          </a:p>
          <a:p>
            <a:pPr marL="914400" lvl="1" indent="-457200">
              <a:buFont typeface="+mj-lt"/>
              <a:buAutoNum type="alphaLcPeriod"/>
            </a:pPr>
            <a:r>
              <a:rPr lang="en-US" dirty="0">
                <a:latin typeface="Calibri" panose="020F0502020204030204" pitchFamily="34" charset="0"/>
                <a:ea typeface="Calibri" panose="020F0502020204030204" pitchFamily="34" charset="0"/>
                <a:cs typeface="Calibri" panose="020F0502020204030204" pitchFamily="34" charset="0"/>
              </a:rPr>
              <a:t>Hotel Reservation Check-in: The night prior to the first day of your company’s survey as scheduled. </a:t>
            </a:r>
          </a:p>
          <a:p>
            <a:pPr marL="914400" lvl="1" indent="-457200">
              <a:buFont typeface="+mj-lt"/>
              <a:buAutoNum type="alphaLcPeriod"/>
            </a:pPr>
            <a:r>
              <a:rPr lang="en-US" dirty="0">
                <a:latin typeface="Calibri" panose="020F0502020204030204" pitchFamily="34" charset="0"/>
                <a:ea typeface="Calibri" panose="020F0502020204030204" pitchFamily="34" charset="0"/>
                <a:cs typeface="Calibri" panose="020F0502020204030204" pitchFamily="34" charset="0"/>
              </a:rPr>
              <a:t>Hotel Reservation Check-Out:The last day of the survey as scheduled. </a:t>
            </a:r>
          </a:p>
          <a:p>
            <a:pPr marL="914400" lvl="1" indent="-457200">
              <a:buFont typeface="+mj-lt"/>
              <a:buAutoNum type="alphaLcPeriod"/>
            </a:pPr>
            <a:r>
              <a:rPr lang="en-US" dirty="0">
                <a:latin typeface="Calibri" panose="020F0502020204030204" pitchFamily="34" charset="0"/>
                <a:ea typeface="Calibri" panose="020F0502020204030204" pitchFamily="34" charset="0"/>
                <a:cs typeface="Calibri" panose="020F0502020204030204" pitchFamily="34" charset="0"/>
              </a:rPr>
              <a:t>Hotel Meeting Room Reservation:  9:00 a.m. – 8:00 p.m. on the first day of your survey (at the hotel where the sleeping room reservations have been made for the survey team) </a:t>
            </a:r>
          </a:p>
          <a:p>
            <a:r>
              <a:rPr lang="en-US" dirty="0">
                <a:latin typeface="Calibri" panose="020F0502020204030204" pitchFamily="34" charset="0"/>
                <a:ea typeface="Calibri" panose="020F0502020204030204" pitchFamily="34" charset="0"/>
                <a:cs typeface="Calibri" panose="020F0502020204030204" pitchFamily="34" charset="0"/>
              </a:rPr>
              <a:t>	- Refer to the Lodging and Meeting Room Criteria on CA 	Connect. </a:t>
            </a:r>
          </a:p>
          <a:p>
            <a:pPr marL="457200" indent="-457200">
              <a:buFont typeface="+mj-lt"/>
              <a:buAutoNum type="arabicPeriod" startAt="3"/>
            </a:pPr>
            <a:r>
              <a:rPr lang="en-US" dirty="0">
                <a:latin typeface="Calibri" panose="020F0502020204030204" pitchFamily="34" charset="0"/>
                <a:ea typeface="Calibri" panose="020F0502020204030204" pitchFamily="34" charset="0"/>
                <a:cs typeface="Calibri" panose="020F0502020204030204" pitchFamily="34" charset="0"/>
              </a:rPr>
              <a:t>You are required to make Hotel Meeting and Sleeping Room Reservations for the team.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4979F-0EAA-54EF-41D7-37F6786A073C}"/>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9D5ED7AE-FD09-D12B-5254-E6023C3D7769}"/>
              </a:ext>
            </a:extLst>
          </p:cNvPr>
          <p:cNvSpPr txBox="1">
            <a:spLocks/>
          </p:cNvSpPr>
          <p:nvPr/>
        </p:nvSpPr>
        <p:spPr bwMode="auto">
          <a:xfrm>
            <a:off x="1257300" y="16277"/>
            <a:ext cx="6629400" cy="679048"/>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kern="0" dirty="0">
                <a:solidFill>
                  <a:srgbClr val="0000CC"/>
                </a:solidFill>
                <a:latin typeface="Times New Roman" panose="02020603050405020304" pitchFamily="18" charset="0"/>
                <a:cs typeface="Times New Roman" panose="02020603050405020304" pitchFamily="18" charset="0"/>
              </a:rPr>
              <a:t>Conduct of Survey</a:t>
            </a:r>
          </a:p>
        </p:txBody>
      </p:sp>
      <p:cxnSp>
        <p:nvCxnSpPr>
          <p:cNvPr id="47107" name="Straight Connector 5">
            <a:extLst>
              <a:ext uri="{FF2B5EF4-FFF2-40B4-BE49-F238E27FC236}">
                <a16:creationId xmlns:a16="http://schemas.microsoft.com/office/drawing/2014/main" id="{0C1E3EF8-8697-B70D-1D09-7C4F2EEC4898}"/>
              </a:ext>
            </a:extLst>
          </p:cNvPr>
          <p:cNvCxnSpPr>
            <a:cxnSpLocks noChangeShapeType="1"/>
          </p:cNvCxnSpPr>
          <p:nvPr/>
        </p:nvCxnSpPr>
        <p:spPr bwMode="auto">
          <a:xfrm>
            <a:off x="930506" y="789973"/>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11932CE3-7452-BEB1-423F-E18FD1C7795F}"/>
              </a:ext>
            </a:extLst>
          </p:cNvPr>
          <p:cNvSpPr txBox="1"/>
          <p:nvPr/>
        </p:nvSpPr>
        <p:spPr>
          <a:xfrm>
            <a:off x="185195" y="949124"/>
            <a:ext cx="8553691" cy="3416320"/>
          </a:xfrm>
          <a:prstGeom prst="rect">
            <a:avLst/>
          </a:prstGeom>
          <a:noFill/>
        </p:spPr>
        <p:txBody>
          <a:bodyPr wrap="square" rtlCol="0">
            <a:spAutoFit/>
          </a:bodyPr>
          <a:lstStyle/>
          <a:p>
            <a:pPr marL="457200" indent="-457200">
              <a:buFont typeface="+mj-lt"/>
              <a:buAutoNum type="arabicPeriod" startAt="4"/>
            </a:pPr>
            <a:r>
              <a:rPr lang="en-US" dirty="0">
                <a:latin typeface="Calibri" panose="020F0502020204030204" pitchFamily="34" charset="0"/>
                <a:ea typeface="Calibri" panose="020F0502020204030204" pitchFamily="34" charset="0"/>
                <a:cs typeface="Calibri" panose="020F0502020204030204" pitchFamily="34" charset="0"/>
              </a:rPr>
              <a:t>Quantity of Copies, Quality Program Documents (Manual and Referenced Procedures and Forms) including the checklist. </a:t>
            </a:r>
          </a:p>
          <a:p>
            <a:pPr marL="914400" lvl="1" indent="-457200">
              <a:buFont typeface="+mj-lt"/>
              <a:buAutoNum type="alphaLcPeriod"/>
            </a:pPr>
            <a:r>
              <a:rPr lang="en-US" dirty="0">
                <a:latin typeface="Calibri" panose="020F0502020204030204" pitchFamily="34" charset="0"/>
                <a:ea typeface="Calibri" panose="020F0502020204030204" pitchFamily="34" charset="0"/>
                <a:cs typeface="Calibri" panose="020F0502020204030204" pitchFamily="34" charset="0"/>
              </a:rPr>
              <a:t>One Set for each team member.</a:t>
            </a:r>
          </a:p>
          <a:p>
            <a:pPr marL="914400" lvl="1" indent="-457200">
              <a:buFont typeface="+mj-lt"/>
              <a:buAutoNum type="alphaLcPeriod"/>
            </a:pPr>
            <a:endParaRPr lang="en-US"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startAt="4"/>
            </a:pPr>
            <a:r>
              <a:rPr lang="en-US" dirty="0">
                <a:latin typeface="Calibri" panose="020F0502020204030204" pitchFamily="34" charset="0"/>
                <a:ea typeface="Calibri" panose="020F0502020204030204" pitchFamily="34" charset="0"/>
                <a:cs typeface="Calibri" panose="020F0502020204030204" pitchFamily="34" charset="0"/>
              </a:rPr>
              <a:t>Since there are many ways to meet code requirements, the applicant company and Teams will work out a schedule that makes sure the Survey/Joint Review Team sees and reviews everything it needs to, only then can the Teams formulate a recommendation back to ASME. </a:t>
            </a:r>
          </a:p>
        </p:txBody>
      </p:sp>
    </p:spTree>
    <p:extLst>
      <p:ext uri="{BB962C8B-B14F-4D97-AF65-F5344CB8AC3E}">
        <p14:creationId xmlns:p14="http://schemas.microsoft.com/office/powerpoint/2010/main" val="3815286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26EA1-224F-778F-998A-68FCE51F1E3A}"/>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04C448E8-1778-229A-281D-A28D1B8B7853}"/>
              </a:ext>
            </a:extLst>
          </p:cNvPr>
          <p:cNvSpPr txBox="1">
            <a:spLocks/>
          </p:cNvSpPr>
          <p:nvPr/>
        </p:nvSpPr>
        <p:spPr bwMode="auto">
          <a:xfrm>
            <a:off x="1257300" y="16277"/>
            <a:ext cx="6629400" cy="679048"/>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kern="0" dirty="0">
                <a:solidFill>
                  <a:srgbClr val="0000CC"/>
                </a:solidFill>
                <a:latin typeface="Times New Roman" panose="02020603050405020304" pitchFamily="18" charset="0"/>
                <a:cs typeface="Times New Roman" panose="02020603050405020304" pitchFamily="18" charset="0"/>
              </a:rPr>
              <a:t>Conduct of Survey</a:t>
            </a:r>
          </a:p>
        </p:txBody>
      </p:sp>
      <p:cxnSp>
        <p:nvCxnSpPr>
          <p:cNvPr id="47107" name="Straight Connector 5">
            <a:extLst>
              <a:ext uri="{FF2B5EF4-FFF2-40B4-BE49-F238E27FC236}">
                <a16:creationId xmlns:a16="http://schemas.microsoft.com/office/drawing/2014/main" id="{2B6F41A5-2FA1-B857-42AA-7FAE3FA402FE}"/>
              </a:ext>
            </a:extLst>
          </p:cNvPr>
          <p:cNvCxnSpPr>
            <a:cxnSpLocks noChangeShapeType="1"/>
          </p:cNvCxnSpPr>
          <p:nvPr/>
        </p:nvCxnSpPr>
        <p:spPr bwMode="auto">
          <a:xfrm>
            <a:off x="930506" y="789973"/>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308F243F-21ED-31C9-D5B9-23A58130A17E}"/>
              </a:ext>
            </a:extLst>
          </p:cNvPr>
          <p:cNvSpPr txBox="1"/>
          <p:nvPr/>
        </p:nvSpPr>
        <p:spPr>
          <a:xfrm>
            <a:off x="185195" y="949124"/>
            <a:ext cx="8553691" cy="4524315"/>
          </a:xfrm>
          <a:prstGeom prst="rect">
            <a:avLst/>
          </a:prstGeom>
          <a:noFill/>
        </p:spPr>
        <p:txBody>
          <a:bodyPr wrap="square" rtlCol="0">
            <a:spAutoFit/>
          </a:bodyPr>
          <a:lstStyle/>
          <a:p>
            <a:pPr marL="457200" marR="0" lvl="0" indent="-457200" algn="ctr" defTabSz="914400" rtl="0" eaLnBrk="0" fontAlgn="base" latinLnBrk="0" hangingPunct="0">
              <a:lnSpc>
                <a:spcPct val="100000"/>
              </a:lnSpc>
              <a:spcBef>
                <a:spcPct val="0"/>
              </a:spcBef>
              <a:spcAft>
                <a:spcPct val="0"/>
              </a:spcAft>
              <a:buClrTx/>
              <a:buSzTx/>
              <a:buFont typeface="+mj-lt"/>
              <a:buAutoNum type="arabicPeriod" startAt="6"/>
              <a:tabLst/>
              <a:defRPr/>
            </a:pPr>
            <a:r>
              <a:rPr kumimoji="0" lang="en-US" sz="2400" b="0" i="0" u="sng"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ALL ASPECTS OF YOUR PROGRAM IS REQUIRED TO BE DEMONSTRATED!</a:t>
            </a:r>
          </a:p>
          <a:p>
            <a:pPr marL="457200" marR="0" lvl="0" indent="-457200" algn="ctr" defTabSz="914400" rtl="0" eaLnBrk="0" fontAlgn="base" latinLnBrk="0" hangingPunct="0">
              <a:lnSpc>
                <a:spcPct val="100000"/>
              </a:lnSpc>
              <a:spcBef>
                <a:spcPct val="0"/>
              </a:spcBef>
              <a:spcAft>
                <a:spcPct val="0"/>
              </a:spcAft>
              <a:buClrTx/>
              <a:buSzTx/>
              <a:buFont typeface="+mj-lt"/>
              <a:buAutoNum type="arabicPeriod" startAt="6"/>
              <a:tabLst/>
              <a:defRPr/>
            </a:pPr>
            <a:endParaRPr lang="en-US" u="sng"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R="0" lvl="0" algn="ctr" defTabSz="914400" rtl="0" eaLnBrk="0" fontAlgn="base" latinLnBrk="0" hangingPunct="0">
              <a:lnSpc>
                <a:spcPct val="100000"/>
              </a:lnSpc>
              <a:spcBef>
                <a:spcPct val="0"/>
              </a:spcBef>
              <a:spcAft>
                <a:spcPct val="0"/>
              </a:spcAft>
              <a:buClrTx/>
              <a:buSzTx/>
              <a:tabLst/>
              <a:defRPr/>
            </a:pPr>
            <a:r>
              <a:rPr kumimoji="0" lang="en-US" sz="2400" b="0" i="0"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rPr>
              <a:t>For Example:</a:t>
            </a:r>
          </a:p>
          <a:p>
            <a:pPr marL="914400" lvl="1" indent="-457200">
              <a:buFont typeface="+mj-lt"/>
              <a:buAutoNum type="alphaLcPeriod"/>
              <a:defRPr/>
            </a:pPr>
            <a:r>
              <a:rPr kumimoji="0" lang="en-US" b="0" i="0"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rPr>
              <a:t>If you do Mechanical Polishing, Electropolishing, Cold Forming, Welding, Hot Forming – Demonstration(s) are required. </a:t>
            </a:r>
          </a:p>
          <a:p>
            <a:pPr marL="914400" lvl="1" indent="-457200">
              <a:buFont typeface="+mj-lt"/>
              <a:buAutoNum type="alphaLcPeriod"/>
              <a:defRPr/>
            </a:pPr>
            <a:r>
              <a:rPr lang="en-US" dirty="0">
                <a:latin typeface="Calibri" panose="020F0502020204030204" pitchFamily="34" charset="0"/>
                <a:ea typeface="Calibri" panose="020F0502020204030204" pitchFamily="34" charset="0"/>
                <a:cs typeface="Calibri" panose="020F0502020204030204" pitchFamily="34" charset="0"/>
              </a:rPr>
              <a:t>If you Subcontract operations – Demonstration(s) are required</a:t>
            </a:r>
          </a:p>
          <a:p>
            <a:pPr marL="914400" lvl="1" indent="-457200">
              <a:buFont typeface="+mj-lt"/>
              <a:buAutoNum type="alphaLcPeriod"/>
              <a:defRPr/>
            </a:pPr>
            <a:endParaRPr lang="en-US"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Tx/>
              <a:buChar char="-"/>
              <a:defRPr/>
            </a:pPr>
            <a:r>
              <a:rPr kumimoji="0" lang="en-US" b="0" i="0"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rPr>
              <a:t>One demonstration </a:t>
            </a:r>
            <a:r>
              <a:rPr lang="en-US" dirty="0">
                <a:latin typeface="Calibri" panose="020F0502020204030204" pitchFamily="34" charset="0"/>
                <a:ea typeface="Calibri" panose="020F0502020204030204" pitchFamily="34" charset="0"/>
                <a:cs typeface="Calibri" panose="020F0502020204030204" pitchFamily="34" charset="0"/>
              </a:rPr>
              <a:t>item can cover multiple operations</a:t>
            </a:r>
          </a:p>
          <a:p>
            <a:pPr lvl="2">
              <a:defRPr/>
            </a:pPr>
            <a:endParaRPr lang="en-US" dirty="0">
              <a:solidFill>
                <a:srgbClr val="FF0000"/>
              </a:solidFill>
            </a:endParaRPr>
          </a:p>
        </p:txBody>
      </p:sp>
    </p:spTree>
    <p:extLst>
      <p:ext uri="{BB962C8B-B14F-4D97-AF65-F5344CB8AC3E}">
        <p14:creationId xmlns:p14="http://schemas.microsoft.com/office/powerpoint/2010/main" val="4268891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1202" name="Straight Connector 5">
            <a:extLst>
              <a:ext uri="{FF2B5EF4-FFF2-40B4-BE49-F238E27FC236}">
                <a16:creationId xmlns:a16="http://schemas.microsoft.com/office/drawing/2014/main" id="{43BB8FB9-1130-EA1D-6C80-4F5B163AA2FB}"/>
              </a:ext>
            </a:extLst>
          </p:cNvPr>
          <p:cNvCxnSpPr>
            <a:cxnSpLocks noChangeShapeType="1"/>
          </p:cNvCxnSpPr>
          <p:nvPr/>
        </p:nvCxnSpPr>
        <p:spPr bwMode="auto">
          <a:xfrm>
            <a:off x="866775" y="845917"/>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A0F43970-3DE6-2EFC-07EB-1414CBE91A26}"/>
              </a:ext>
            </a:extLst>
          </p:cNvPr>
          <p:cNvSpPr txBox="1">
            <a:spLocks/>
          </p:cNvSpPr>
          <p:nvPr/>
        </p:nvSpPr>
        <p:spPr bwMode="auto">
          <a:xfrm>
            <a:off x="866775" y="222814"/>
            <a:ext cx="7362825" cy="468774"/>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b="1" i="1" kern="0" dirty="0">
                <a:solidFill>
                  <a:srgbClr val="0000CC"/>
                </a:solidFill>
                <a:latin typeface="Times New Roman" panose="02020603050405020304" pitchFamily="18" charset="0"/>
                <a:cs typeface="Times New Roman" panose="02020603050405020304" pitchFamily="18" charset="0"/>
              </a:rPr>
              <a:t>Reporting back to ASME</a:t>
            </a:r>
          </a:p>
        </p:txBody>
      </p:sp>
      <p:sp>
        <p:nvSpPr>
          <p:cNvPr id="2" name="TextBox 1">
            <a:extLst>
              <a:ext uri="{FF2B5EF4-FFF2-40B4-BE49-F238E27FC236}">
                <a16:creationId xmlns:a16="http://schemas.microsoft.com/office/drawing/2014/main" id="{DA476FD4-1632-F637-557D-CB0C88A3EC08}"/>
              </a:ext>
            </a:extLst>
          </p:cNvPr>
          <p:cNvSpPr txBox="1"/>
          <p:nvPr/>
        </p:nvSpPr>
        <p:spPr>
          <a:xfrm>
            <a:off x="185195" y="952895"/>
            <a:ext cx="8461094" cy="5262979"/>
          </a:xfrm>
          <a:prstGeom prst="rect">
            <a:avLst/>
          </a:prstGeom>
          <a:noFill/>
        </p:spPr>
        <p:txBody>
          <a:bodyPr wrap="square" rtlCol="0">
            <a:spAutoFit/>
          </a:bodyPr>
          <a:lstStyle/>
          <a:p>
            <a:pPr marL="457200" indent="-457200">
              <a:buFont typeface="+mj-lt"/>
              <a:buAutoNum type="arabicPeriod"/>
            </a:pPr>
            <a:r>
              <a:rPr lang="en-US" dirty="0">
                <a:latin typeface="Calibri" panose="020F0502020204030204" pitchFamily="34" charset="0"/>
                <a:ea typeface="Calibri" panose="020F0502020204030204" pitchFamily="34" charset="0"/>
                <a:cs typeface="Calibri" panose="020F0502020204030204" pitchFamily="34" charset="0"/>
              </a:rPr>
              <a:t>The Survey Team and assigned Team Leader will be generating two recommendations and two reports back to ASME. </a:t>
            </a:r>
          </a:p>
          <a:p>
            <a:pPr marL="914400" lvl="1" indent="-457200">
              <a:buFont typeface="+mj-lt"/>
              <a:buAutoNum type="alphaLcParenR"/>
            </a:pPr>
            <a:r>
              <a:rPr lang="en-US" dirty="0">
                <a:latin typeface="Calibri" panose="020F0502020204030204" pitchFamily="34" charset="0"/>
                <a:ea typeface="Calibri" panose="020F0502020204030204" pitchFamily="34" charset="0"/>
                <a:cs typeface="Calibri" panose="020F0502020204030204" pitchFamily="34" charset="0"/>
              </a:rPr>
              <a:t>One recommendation and report specific to  the Committee on BPE Certification (CBPEC).</a:t>
            </a:r>
          </a:p>
          <a:p>
            <a:pPr marL="914400" lvl="1" indent="-457200">
              <a:buFont typeface="+mj-lt"/>
              <a:buAutoNum type="alphaLcParenR"/>
            </a:pPr>
            <a:r>
              <a:rPr lang="en-US" dirty="0">
                <a:latin typeface="Calibri" panose="020F0502020204030204" pitchFamily="34" charset="0"/>
                <a:ea typeface="Calibri" panose="020F0502020204030204" pitchFamily="34" charset="0"/>
                <a:cs typeface="Calibri" panose="020F0502020204030204" pitchFamily="34" charset="0"/>
              </a:rPr>
              <a:t>Second recommendation and report specific to U-Certificate.</a:t>
            </a:r>
          </a:p>
          <a:p>
            <a:pPr marL="914400" lvl="1" indent="-457200">
              <a:buFont typeface="+mj-lt"/>
              <a:buAutoNum type="alphaLcParenR"/>
            </a:pPr>
            <a:endParaRPr lang="en-US"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a:pPr>
            <a:r>
              <a:rPr lang="en-US" dirty="0">
                <a:latin typeface="Calibri" panose="020F0502020204030204" pitchFamily="34" charset="0"/>
                <a:ea typeface="Calibri" panose="020F0502020204030204" pitchFamily="34" charset="0"/>
                <a:cs typeface="Calibri" panose="020F0502020204030204" pitchFamily="34" charset="0"/>
              </a:rPr>
              <a:t>The BPE Survey Report and recommendation will be reviewed by CBPEC for final authorization. </a:t>
            </a:r>
          </a:p>
          <a:p>
            <a:pPr marL="457200" indent="-457200">
              <a:buFont typeface="+mj-lt"/>
              <a:buAutoNum type="arabicPeriod"/>
            </a:pPr>
            <a:endParaRPr lang="en-US"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a:pPr>
            <a:r>
              <a:rPr lang="en-US" dirty="0">
                <a:latin typeface="Calibri" panose="020F0502020204030204" pitchFamily="34" charset="0"/>
                <a:ea typeface="Calibri" panose="020F0502020204030204" pitchFamily="34" charset="0"/>
                <a:cs typeface="Calibri" panose="020F0502020204030204" pitchFamily="34" charset="0"/>
              </a:rPr>
              <a:t>The U-Certificate report will be reviewed by ASME BPV Program Engineers. If needed, the report would be sent to the Committee on Boiler Pressure Vessel Conformity Assessment (CBPVCA) for review and action.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a:extLst>
              <a:ext uri="{FF2B5EF4-FFF2-40B4-BE49-F238E27FC236}">
                <a16:creationId xmlns:a16="http://schemas.microsoft.com/office/drawing/2014/main" id="{DDF80D38-5626-A489-E978-F3FBF50A7B7E}"/>
              </a:ext>
            </a:extLst>
          </p:cNvPr>
          <p:cNvSpPr txBox="1">
            <a:spLocks noChangeArrowheads="1"/>
          </p:cNvSpPr>
          <p:nvPr/>
        </p:nvSpPr>
        <p:spPr bwMode="auto">
          <a:xfrm>
            <a:off x="369455" y="1209964"/>
            <a:ext cx="8535626" cy="493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ts val="600"/>
              </a:spcBef>
              <a:spcAft>
                <a:spcPts val="600"/>
              </a:spcAft>
              <a:buClr>
                <a:srgbClr val="0000CC"/>
              </a:buClr>
              <a:buFont typeface="Wingdings" panose="05000000000000000000" pitchFamily="2" charset="2"/>
              <a:buChar char="v"/>
            </a:pPr>
            <a:r>
              <a:rPr lang="en-US" altLang="en-US" sz="3200" dirty="0">
                <a:solidFill>
                  <a:srgbClr val="000000"/>
                </a:solidFill>
                <a:latin typeface="Calibri" panose="020F0502020204030204" pitchFamily="34" charset="0"/>
                <a:cs typeface="Tahoma" panose="020B0604030504040204" pitchFamily="34" charset="0"/>
              </a:rPr>
              <a:t>Importance of ASME Certification</a:t>
            </a:r>
          </a:p>
          <a:p>
            <a:pPr>
              <a:spcBef>
                <a:spcPts val="600"/>
              </a:spcBef>
              <a:spcAft>
                <a:spcPts val="600"/>
              </a:spcAft>
              <a:buClr>
                <a:srgbClr val="0000CC"/>
              </a:buClr>
              <a:buFont typeface="Wingdings" panose="05000000000000000000" pitchFamily="2" charset="2"/>
              <a:buChar char="v"/>
            </a:pPr>
            <a:r>
              <a:rPr lang="en-US" altLang="en-US" sz="3200" dirty="0">
                <a:solidFill>
                  <a:srgbClr val="000000"/>
                </a:solidFill>
                <a:latin typeface="Calibri" panose="020F0502020204030204" pitchFamily="34" charset="0"/>
                <a:cs typeface="Tahoma" panose="020B0604030504040204" pitchFamily="34" charset="0"/>
              </a:rPr>
              <a:t>How to apply to ASME for BPE &amp; U Certificates</a:t>
            </a:r>
          </a:p>
          <a:p>
            <a:pPr>
              <a:spcBef>
                <a:spcPts val="600"/>
              </a:spcBef>
              <a:spcAft>
                <a:spcPts val="600"/>
              </a:spcAft>
              <a:buClr>
                <a:srgbClr val="0000CC"/>
              </a:buClr>
              <a:buFont typeface="Wingdings" panose="05000000000000000000" pitchFamily="2" charset="2"/>
              <a:buChar char="v"/>
            </a:pPr>
            <a:r>
              <a:rPr lang="en-US" altLang="en-US" sz="3200" dirty="0">
                <a:solidFill>
                  <a:srgbClr val="000000"/>
                </a:solidFill>
                <a:latin typeface="Calibri" panose="020F0502020204030204" pitchFamily="34" charset="0"/>
                <a:cs typeface="Tahoma" panose="020B0604030504040204" pitchFamily="34" charset="0"/>
              </a:rPr>
              <a:t>Scheduling of initial certifications Survey / Joint Review</a:t>
            </a:r>
          </a:p>
          <a:p>
            <a:pPr>
              <a:spcBef>
                <a:spcPts val="600"/>
              </a:spcBef>
              <a:spcAft>
                <a:spcPts val="600"/>
              </a:spcAft>
              <a:buClr>
                <a:srgbClr val="0000CC"/>
              </a:buClr>
              <a:buFont typeface="Wingdings" panose="05000000000000000000" pitchFamily="2" charset="2"/>
              <a:buChar char="v"/>
            </a:pPr>
            <a:r>
              <a:rPr lang="en-US" altLang="en-US" sz="3200" dirty="0">
                <a:solidFill>
                  <a:srgbClr val="000000"/>
                </a:solidFill>
                <a:latin typeface="Calibri" panose="020F0502020204030204" pitchFamily="34" charset="0"/>
                <a:cs typeface="Tahoma" panose="020B0604030504040204" pitchFamily="34" charset="0"/>
              </a:rPr>
              <a:t>Conduct of Survey / Joint Review and Reporting back to ASME</a:t>
            </a:r>
          </a:p>
          <a:p>
            <a:pPr>
              <a:spcBef>
                <a:spcPts val="600"/>
              </a:spcBef>
              <a:spcAft>
                <a:spcPts val="600"/>
              </a:spcAft>
              <a:buClr>
                <a:srgbClr val="0000CC"/>
              </a:buClr>
              <a:buFont typeface="Wingdings" panose="05000000000000000000" pitchFamily="2" charset="2"/>
              <a:buChar char="v"/>
            </a:pPr>
            <a:endParaRPr lang="en-US" altLang="en-US" sz="3600" dirty="0">
              <a:solidFill>
                <a:srgbClr val="000000"/>
              </a:solidFill>
              <a:latin typeface="Calibri" panose="020F0502020204030204" pitchFamily="34" charset="0"/>
              <a:cs typeface="Tahoma" panose="020B0604030504040204" pitchFamily="34" charset="0"/>
            </a:endParaRPr>
          </a:p>
          <a:p>
            <a:pPr>
              <a:spcBef>
                <a:spcPts val="600"/>
              </a:spcBef>
              <a:spcAft>
                <a:spcPts val="600"/>
              </a:spcAft>
              <a:buClr>
                <a:srgbClr val="0000CC"/>
              </a:buClr>
              <a:buFont typeface="Wingdings" panose="05000000000000000000" pitchFamily="2" charset="2"/>
              <a:buChar char="v"/>
            </a:pPr>
            <a:endParaRPr lang="en-US" altLang="en-US" sz="3600" dirty="0">
              <a:solidFill>
                <a:srgbClr val="000000"/>
              </a:solidFill>
              <a:latin typeface="Calibri" panose="020F0502020204030204" pitchFamily="34" charset="0"/>
              <a:cs typeface="Tahoma" panose="020B0604030504040204" pitchFamily="34" charset="0"/>
            </a:endParaRPr>
          </a:p>
          <a:p>
            <a:pPr eaLnBrk="1" hangingPunct="1">
              <a:lnSpc>
                <a:spcPct val="120000"/>
              </a:lnSpc>
              <a:buClr>
                <a:srgbClr val="FF0000"/>
              </a:buClr>
              <a:buFont typeface="Wingdings" panose="05000000000000000000" pitchFamily="2" charset="2"/>
              <a:buChar char="v"/>
            </a:pPr>
            <a:endParaRPr lang="en-US" altLang="en-US" sz="12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120000"/>
              </a:lnSpc>
              <a:buClr>
                <a:srgbClr val="FF0000"/>
              </a:buClr>
            </a:pPr>
            <a:endParaRPr lang="en-US" altLang="en-US"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cxnSp>
        <p:nvCxnSpPr>
          <p:cNvPr id="39939" name="Straight Connector 4">
            <a:extLst>
              <a:ext uri="{FF2B5EF4-FFF2-40B4-BE49-F238E27FC236}">
                <a16:creationId xmlns:a16="http://schemas.microsoft.com/office/drawing/2014/main" id="{C5F7953B-8550-A341-5C74-491E8CF128A8}"/>
              </a:ext>
            </a:extLst>
          </p:cNvPr>
          <p:cNvCxnSpPr>
            <a:cxnSpLocks noChangeShapeType="1"/>
          </p:cNvCxnSpPr>
          <p:nvPr/>
        </p:nvCxnSpPr>
        <p:spPr bwMode="auto">
          <a:xfrm>
            <a:off x="876300" y="1143000"/>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5" name="Rectangle 2">
            <a:extLst>
              <a:ext uri="{FF2B5EF4-FFF2-40B4-BE49-F238E27FC236}">
                <a16:creationId xmlns:a16="http://schemas.microsoft.com/office/drawing/2014/main" id="{DE8B056F-2104-C013-9B8C-57B075E2C583}"/>
              </a:ext>
            </a:extLst>
          </p:cNvPr>
          <p:cNvSpPr txBox="1">
            <a:spLocks noChangeArrowheads="1"/>
          </p:cNvSpPr>
          <p:nvPr/>
        </p:nvSpPr>
        <p:spPr>
          <a:xfrm>
            <a:off x="741363" y="415636"/>
            <a:ext cx="7597775" cy="794328"/>
          </a:xfrm>
          <a:prstGeom prst="rect">
            <a:avLst/>
          </a:prstGeom>
        </p:spPr>
        <p:txBody>
          <a:bodyPr/>
          <a:lstStyle/>
          <a:p>
            <a:pPr eaLnBrk="1" fontAlgn="auto" hangingPunct="1">
              <a:spcBef>
                <a:spcPts val="0"/>
              </a:spcBef>
              <a:spcAft>
                <a:spcPts val="1200"/>
              </a:spcAft>
              <a:defRPr/>
            </a:pPr>
            <a:r>
              <a:rPr lang="en-US" sz="4000" b="1" i="1" kern="0" dirty="0">
                <a:solidFill>
                  <a:srgbClr val="0000CC"/>
                </a:solidFill>
                <a:latin typeface="Times New Roman" panose="02020603050405020304" pitchFamily="18" charset="0"/>
                <a:ea typeface="Verdana" panose="020B0604030504040204" pitchFamily="34" charset="0"/>
                <a:cs typeface="Times New Roman" panose="02020603050405020304" pitchFamily="18" charset="0"/>
              </a:rPr>
              <a:t>Presentation Objectives</a:t>
            </a:r>
          </a:p>
        </p:txBody>
      </p:sp>
      <p:pic>
        <p:nvPicPr>
          <p:cNvPr id="6" name="Picture 2">
            <a:extLst>
              <a:ext uri="{FF2B5EF4-FFF2-40B4-BE49-F238E27FC236}">
                <a16:creationId xmlns:a16="http://schemas.microsoft.com/office/drawing/2014/main" id="{B9702AF3-4007-7AA1-9656-D8B145E5EF9C}"/>
              </a:ext>
            </a:extLst>
          </p:cNvPr>
          <p:cNvPicPr>
            <a:picLocks noChangeAspect="1" noChangeArrowheads="1"/>
          </p:cNvPicPr>
          <p:nvPr/>
        </p:nvPicPr>
        <p:blipFill rotWithShape="1">
          <a:blip r:embed="rId2"/>
          <a:srcRect l="10000" t="13750" r="6875" b="11667"/>
          <a:stretch/>
        </p:blipFill>
        <p:spPr bwMode="auto">
          <a:xfrm>
            <a:off x="6272714" y="4900612"/>
            <a:ext cx="2417763" cy="1628775"/>
          </a:xfrm>
          <a:prstGeom prst="rect">
            <a:avLst/>
          </a:prstGeom>
          <a:ln>
            <a:noFill/>
          </a:ln>
          <a:effectLst>
            <a:outerShdw blurRad="190500" algn="tl" rotWithShape="0">
              <a:srgbClr val="0000CC">
                <a:alpha val="70000"/>
              </a:srgbClr>
            </a:outerShdw>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F5A02-CAA5-33A5-A30B-D6176F922FE8}"/>
            </a:ext>
          </a:extLst>
        </p:cNvPr>
        <p:cNvGrpSpPr/>
        <p:nvPr/>
      </p:nvGrpSpPr>
      <p:grpSpPr>
        <a:xfrm>
          <a:off x="0" y="0"/>
          <a:ext cx="0" cy="0"/>
          <a:chOff x="0" y="0"/>
          <a:chExt cx="0" cy="0"/>
        </a:xfrm>
      </p:grpSpPr>
      <p:cxnSp>
        <p:nvCxnSpPr>
          <p:cNvPr id="51202" name="Straight Connector 5">
            <a:extLst>
              <a:ext uri="{FF2B5EF4-FFF2-40B4-BE49-F238E27FC236}">
                <a16:creationId xmlns:a16="http://schemas.microsoft.com/office/drawing/2014/main" id="{6719B554-B93B-4794-F4E9-25875F692F61}"/>
              </a:ext>
            </a:extLst>
          </p:cNvPr>
          <p:cNvCxnSpPr>
            <a:cxnSpLocks noChangeShapeType="1"/>
          </p:cNvCxnSpPr>
          <p:nvPr/>
        </p:nvCxnSpPr>
        <p:spPr bwMode="auto">
          <a:xfrm>
            <a:off x="866775" y="845917"/>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59C44030-38CD-4FDB-A092-F9935B0F899A}"/>
              </a:ext>
            </a:extLst>
          </p:cNvPr>
          <p:cNvSpPr txBox="1">
            <a:spLocks/>
          </p:cNvSpPr>
          <p:nvPr/>
        </p:nvSpPr>
        <p:spPr bwMode="auto">
          <a:xfrm>
            <a:off x="866775" y="222814"/>
            <a:ext cx="7362825" cy="468774"/>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b="1" i="1" kern="0" dirty="0">
                <a:solidFill>
                  <a:srgbClr val="0000CC"/>
                </a:solidFill>
                <a:latin typeface="Times New Roman" panose="02020603050405020304" pitchFamily="18" charset="0"/>
                <a:cs typeface="Times New Roman" panose="02020603050405020304" pitchFamily="18" charset="0"/>
              </a:rPr>
              <a:t>Reporting back to ASME</a:t>
            </a:r>
          </a:p>
        </p:txBody>
      </p:sp>
      <p:sp>
        <p:nvSpPr>
          <p:cNvPr id="2" name="TextBox 1">
            <a:extLst>
              <a:ext uri="{FF2B5EF4-FFF2-40B4-BE49-F238E27FC236}">
                <a16:creationId xmlns:a16="http://schemas.microsoft.com/office/drawing/2014/main" id="{C25C2A63-8782-107A-21B7-837454EB8139}"/>
              </a:ext>
            </a:extLst>
          </p:cNvPr>
          <p:cNvSpPr txBox="1"/>
          <p:nvPr/>
        </p:nvSpPr>
        <p:spPr>
          <a:xfrm>
            <a:off x="185195" y="952895"/>
            <a:ext cx="8461094" cy="1938992"/>
          </a:xfrm>
          <a:prstGeom prst="rect">
            <a:avLst/>
          </a:prstGeom>
          <a:noFill/>
        </p:spPr>
        <p:txBody>
          <a:bodyPr wrap="square" rtlCol="0">
            <a:spAutoFit/>
          </a:bodyPr>
          <a:lstStyle/>
          <a:p>
            <a:pPr marL="457200" indent="-457200">
              <a:buFont typeface="+mj-lt"/>
              <a:buAutoNum type="arabicPeriod" startAt="4"/>
            </a:pPr>
            <a:r>
              <a:rPr lang="en-US" dirty="0">
                <a:latin typeface="Calibri" panose="020F0502020204030204" pitchFamily="34" charset="0"/>
                <a:ea typeface="Calibri" panose="020F0502020204030204" pitchFamily="34" charset="0"/>
                <a:cs typeface="Calibri" panose="020F0502020204030204" pitchFamily="34" charset="0"/>
              </a:rPr>
              <a:t>The BPE Survey will be supplemented by one annual audit.</a:t>
            </a:r>
          </a:p>
          <a:p>
            <a:pPr marL="457200" indent="-457200">
              <a:buFont typeface="+mj-lt"/>
              <a:buAutoNum type="arabicPeriod" startAt="4"/>
            </a:pPr>
            <a:endParaRPr lang="en-US" dirty="0">
              <a:latin typeface="Calibri" panose="020F0502020204030204" pitchFamily="34" charset="0"/>
              <a:ea typeface="Calibri" panose="020F0502020204030204" pitchFamily="34" charset="0"/>
              <a:cs typeface="Calibri" panose="020F0502020204030204" pitchFamily="34" charset="0"/>
            </a:endParaRPr>
          </a:p>
          <a:p>
            <a:pPr marL="971550" lvl="1" indent="-514350">
              <a:buFont typeface="+mj-lt"/>
              <a:buAutoNum type="alphaLcPeriod"/>
            </a:pPr>
            <a:r>
              <a:rPr lang="en-US" dirty="0">
                <a:latin typeface="Calibri" panose="020F0502020204030204" pitchFamily="34" charset="0"/>
                <a:ea typeface="Calibri" panose="020F0502020204030204" pitchFamily="34" charset="0"/>
                <a:cs typeface="Calibri" panose="020F0502020204030204" pitchFamily="34" charset="0"/>
              </a:rPr>
              <a:t>The audit consist of only one ASME consultant.</a:t>
            </a:r>
          </a:p>
          <a:p>
            <a:pPr marL="971550" lvl="1" indent="-514350">
              <a:buFont typeface="+mj-lt"/>
              <a:buAutoNum type="alphaLcPeriod"/>
            </a:pPr>
            <a:endParaRPr lang="en-US" dirty="0">
              <a:latin typeface="Calibri" panose="020F0502020204030204" pitchFamily="34" charset="0"/>
              <a:ea typeface="Calibri" panose="020F0502020204030204" pitchFamily="34" charset="0"/>
              <a:cs typeface="Calibri" panose="020F0502020204030204" pitchFamily="34" charset="0"/>
            </a:endParaRPr>
          </a:p>
          <a:p>
            <a:pPr marL="971550" lvl="1" indent="-514350">
              <a:buFont typeface="+mj-lt"/>
              <a:buAutoNum type="alphaLcPeriod"/>
            </a:pPr>
            <a:r>
              <a:rPr lang="en-US" dirty="0">
                <a:latin typeface="Calibri" panose="020F0502020204030204" pitchFamily="34" charset="0"/>
                <a:ea typeface="Calibri" panose="020F0502020204030204" pitchFamily="34" charset="0"/>
                <a:cs typeface="Calibri" panose="020F0502020204030204" pitchFamily="34" charset="0"/>
              </a:rPr>
              <a:t>ASME will schedule the audit. </a:t>
            </a:r>
          </a:p>
        </p:txBody>
      </p:sp>
    </p:spTree>
    <p:extLst>
      <p:ext uri="{BB962C8B-B14F-4D97-AF65-F5344CB8AC3E}">
        <p14:creationId xmlns:p14="http://schemas.microsoft.com/office/powerpoint/2010/main" val="2497472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71E9E-98B7-C6BC-84E5-A73F9868B2ED}"/>
            </a:ext>
          </a:extLst>
        </p:cNvPr>
        <p:cNvGrpSpPr/>
        <p:nvPr/>
      </p:nvGrpSpPr>
      <p:grpSpPr>
        <a:xfrm>
          <a:off x="0" y="0"/>
          <a:ext cx="0" cy="0"/>
          <a:chOff x="0" y="0"/>
          <a:chExt cx="0" cy="0"/>
        </a:xfrm>
      </p:grpSpPr>
      <p:cxnSp>
        <p:nvCxnSpPr>
          <p:cNvPr id="51202" name="Straight Connector 5">
            <a:extLst>
              <a:ext uri="{FF2B5EF4-FFF2-40B4-BE49-F238E27FC236}">
                <a16:creationId xmlns:a16="http://schemas.microsoft.com/office/drawing/2014/main" id="{6CCDDC9A-9B2B-A1FC-3DD6-547A4B269CA4}"/>
              </a:ext>
            </a:extLst>
          </p:cNvPr>
          <p:cNvCxnSpPr>
            <a:cxnSpLocks noChangeShapeType="1"/>
          </p:cNvCxnSpPr>
          <p:nvPr/>
        </p:nvCxnSpPr>
        <p:spPr bwMode="auto">
          <a:xfrm>
            <a:off x="866775" y="845917"/>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560D9B2B-40BF-4234-28CE-D3DA9234A17B}"/>
              </a:ext>
            </a:extLst>
          </p:cNvPr>
          <p:cNvSpPr txBox="1">
            <a:spLocks/>
          </p:cNvSpPr>
          <p:nvPr/>
        </p:nvSpPr>
        <p:spPr bwMode="auto">
          <a:xfrm>
            <a:off x="866775" y="222814"/>
            <a:ext cx="7362825" cy="468774"/>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b="1" i="1" kern="0" dirty="0">
                <a:solidFill>
                  <a:srgbClr val="0000CC"/>
                </a:solidFill>
                <a:latin typeface="Times New Roman" panose="02020603050405020304" pitchFamily="18" charset="0"/>
                <a:cs typeface="Times New Roman" panose="02020603050405020304" pitchFamily="18" charset="0"/>
              </a:rPr>
              <a:t>How long will this process take?</a:t>
            </a:r>
          </a:p>
        </p:txBody>
      </p:sp>
      <p:pic>
        <p:nvPicPr>
          <p:cNvPr id="3" name="Picture 2">
            <a:extLst>
              <a:ext uri="{FF2B5EF4-FFF2-40B4-BE49-F238E27FC236}">
                <a16:creationId xmlns:a16="http://schemas.microsoft.com/office/drawing/2014/main" id="{F43757C1-D0A6-A092-504B-C92C0BB0EABD}"/>
              </a:ext>
            </a:extLst>
          </p:cNvPr>
          <p:cNvPicPr>
            <a:picLocks noChangeAspect="1"/>
          </p:cNvPicPr>
          <p:nvPr/>
        </p:nvPicPr>
        <p:blipFill>
          <a:blip r:embed="rId3"/>
          <a:stretch>
            <a:fillRect/>
          </a:stretch>
        </p:blipFill>
        <p:spPr>
          <a:xfrm>
            <a:off x="2711183" y="1001994"/>
            <a:ext cx="3889585" cy="5633192"/>
          </a:xfrm>
          <a:prstGeom prst="rect">
            <a:avLst/>
          </a:prstGeom>
        </p:spPr>
      </p:pic>
    </p:spTree>
    <p:extLst>
      <p:ext uri="{BB962C8B-B14F-4D97-AF65-F5344CB8AC3E}">
        <p14:creationId xmlns:p14="http://schemas.microsoft.com/office/powerpoint/2010/main" val="2825862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A8C05922-CC77-9A6F-DB9F-B87B85503F32}"/>
              </a:ext>
            </a:extLst>
          </p:cNvPr>
          <p:cNvSpPr txBox="1">
            <a:spLocks noChangeArrowheads="1"/>
          </p:cNvSpPr>
          <p:nvPr/>
        </p:nvSpPr>
        <p:spPr bwMode="auto">
          <a:xfrm>
            <a:off x="741363" y="609600"/>
            <a:ext cx="759777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4000" b="1" i="1" dirty="0">
                <a:solidFill>
                  <a:srgbClr val="0000CC"/>
                </a:solidFill>
                <a:latin typeface="Times New Roman" panose="02020603050405020304" pitchFamily="18" charset="0"/>
                <a:ea typeface="Verdana" panose="020B0604030504040204" pitchFamily="34" charset="0"/>
                <a:cs typeface="Times New Roman" panose="02020603050405020304" pitchFamily="18" charset="0"/>
              </a:rPr>
              <a:t>Questions / Discussion</a:t>
            </a:r>
          </a:p>
          <a:p>
            <a:pPr eaLnBrk="1" hangingPunct="1"/>
            <a:endParaRPr lang="en-US" altLang="en-US" sz="2000" b="1" dirty="0">
              <a:solidFill>
                <a:srgbClr val="FF0000"/>
              </a:solidFill>
              <a:latin typeface="Arial" panose="020B0604020202020204" pitchFamily="34" charset="0"/>
              <a:ea typeface="Verdana" panose="020B0604030504040204" pitchFamily="34" charset="0"/>
              <a:cs typeface="Arial" panose="020B0604020202020204" pitchFamily="34" charset="0"/>
            </a:endParaRPr>
          </a:p>
        </p:txBody>
      </p:sp>
      <p:cxnSp>
        <p:nvCxnSpPr>
          <p:cNvPr id="72707" name="Straight Connector 4">
            <a:extLst>
              <a:ext uri="{FF2B5EF4-FFF2-40B4-BE49-F238E27FC236}">
                <a16:creationId xmlns:a16="http://schemas.microsoft.com/office/drawing/2014/main" id="{35CB8450-F043-5BEB-D209-25217564C902}"/>
              </a:ext>
            </a:extLst>
          </p:cNvPr>
          <p:cNvCxnSpPr>
            <a:cxnSpLocks noChangeShapeType="1"/>
          </p:cNvCxnSpPr>
          <p:nvPr/>
        </p:nvCxnSpPr>
        <p:spPr bwMode="auto">
          <a:xfrm>
            <a:off x="838200" y="1333500"/>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pic>
        <p:nvPicPr>
          <p:cNvPr id="72708" name="Picture 6">
            <a:extLst>
              <a:ext uri="{FF2B5EF4-FFF2-40B4-BE49-F238E27FC236}">
                <a16:creationId xmlns:a16="http://schemas.microsoft.com/office/drawing/2014/main" id="{99E6C350-2E32-839A-E8D9-3B26A392B1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1828800"/>
            <a:ext cx="2971800" cy="2971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2709" name="Text Box 4">
            <a:extLst>
              <a:ext uri="{FF2B5EF4-FFF2-40B4-BE49-F238E27FC236}">
                <a16:creationId xmlns:a16="http://schemas.microsoft.com/office/drawing/2014/main" id="{753B2F78-7AF6-E485-FD17-A3ABEE382990}"/>
              </a:ext>
            </a:extLst>
          </p:cNvPr>
          <p:cNvSpPr txBox="1">
            <a:spLocks noChangeArrowheads="1"/>
          </p:cNvSpPr>
          <p:nvPr/>
        </p:nvSpPr>
        <p:spPr bwMode="auto">
          <a:xfrm>
            <a:off x="838200" y="5001280"/>
            <a:ext cx="7010400"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pPr>
            <a:r>
              <a:rPr lang="en-US" altLang="en-US" sz="2800" dirty="0">
                <a:solidFill>
                  <a:srgbClr val="0019A1"/>
                </a:solidFill>
                <a:latin typeface="Calibri" panose="020F0502020204030204" pitchFamily="34" charset="0"/>
              </a:rPr>
              <a:t>Michael Frediani – ASME Director of Auditing &amp; Conformity Assessment</a:t>
            </a:r>
          </a:p>
          <a:p>
            <a:pPr algn="ctr">
              <a:spcBef>
                <a:spcPct val="50000"/>
              </a:spcBef>
            </a:pPr>
            <a:r>
              <a:rPr lang="en-US" altLang="en-US" sz="2800" dirty="0">
                <a:solidFill>
                  <a:srgbClr val="0019A1"/>
                </a:solidFill>
                <a:latin typeface="Calibri" panose="020F0502020204030204" pitchFamily="34" charset="0"/>
              </a:rPr>
              <a:t>fredianim@</a:t>
            </a:r>
            <a:r>
              <a:rPr lang="en-US" altLang="en-US" sz="2800" dirty="0">
                <a:solidFill>
                  <a:schemeClr val="accent1">
                    <a:lumMod val="75000"/>
                  </a:schemeClr>
                </a:solidFill>
                <a:latin typeface="Calibri" panose="020F0502020204030204" pitchFamily="34" charset="0"/>
                <a:hlinkClick r:id="rId3">
                  <a:extLst>
                    <a:ext uri="{A12FA001-AC4F-418D-AE19-62706E023703}">
                      <ahyp:hlinkClr xmlns:ahyp="http://schemas.microsoft.com/office/drawing/2018/hyperlinkcolor" val="tx"/>
                    </a:ext>
                  </a:extLst>
                </a:hlinkClick>
              </a:rPr>
              <a:t>asme.org</a:t>
            </a:r>
            <a:r>
              <a:rPr lang="en-US" altLang="en-US" sz="2800" dirty="0">
                <a:solidFill>
                  <a:schemeClr val="accent1">
                    <a:lumMod val="75000"/>
                  </a:schemeClr>
                </a:solidFill>
                <a:latin typeface="Calibri" panose="020F0502020204030204"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09418-CEEF-F3B4-62BD-A42CFED5333B}"/>
            </a:ext>
          </a:extLst>
        </p:cNvPr>
        <p:cNvGrpSpPr/>
        <p:nvPr/>
      </p:nvGrpSpPr>
      <p:grpSpPr>
        <a:xfrm>
          <a:off x="0" y="0"/>
          <a:ext cx="0" cy="0"/>
          <a:chOff x="0" y="0"/>
          <a:chExt cx="0" cy="0"/>
        </a:xfrm>
      </p:grpSpPr>
      <p:sp>
        <p:nvSpPr>
          <p:cNvPr id="39938" name="Content Placeholder 2">
            <a:extLst>
              <a:ext uri="{FF2B5EF4-FFF2-40B4-BE49-F238E27FC236}">
                <a16:creationId xmlns:a16="http://schemas.microsoft.com/office/drawing/2014/main" id="{24BD3B7A-28B4-DB0E-B312-1B4FDE780D2B}"/>
              </a:ext>
            </a:extLst>
          </p:cNvPr>
          <p:cNvSpPr txBox="1">
            <a:spLocks noChangeArrowheads="1"/>
          </p:cNvSpPr>
          <p:nvPr/>
        </p:nvSpPr>
        <p:spPr bwMode="auto">
          <a:xfrm>
            <a:off x="443345" y="1330035"/>
            <a:ext cx="8461735" cy="4384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ts val="600"/>
              </a:spcBef>
              <a:spcAft>
                <a:spcPts val="600"/>
              </a:spcAft>
              <a:buClr>
                <a:srgbClr val="0000CC"/>
              </a:buClr>
              <a:buFont typeface="Wingdings" panose="05000000000000000000" pitchFamily="2" charset="2"/>
              <a:buChar char="v"/>
            </a:pPr>
            <a:r>
              <a:rPr lang="en-US" alt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Having a Quality Program recognized by an independent organization that is internationally known and  respected – ASME.</a:t>
            </a:r>
          </a:p>
          <a:p>
            <a:pPr>
              <a:spcBef>
                <a:spcPts val="600"/>
              </a:spcBef>
              <a:spcAft>
                <a:spcPts val="600"/>
              </a:spcAft>
              <a:buClr>
                <a:srgbClr val="0000CC"/>
              </a:buClr>
              <a:buFont typeface="Wingdings" panose="05000000000000000000" pitchFamily="2" charset="2"/>
              <a:buChar char="v"/>
            </a:pPr>
            <a:r>
              <a:rPr lang="en-US" alt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Supports regulatory compliance</a:t>
            </a:r>
          </a:p>
          <a:p>
            <a:pPr>
              <a:spcBef>
                <a:spcPts val="600"/>
              </a:spcBef>
              <a:spcAft>
                <a:spcPts val="600"/>
              </a:spcAft>
              <a:buClr>
                <a:srgbClr val="0000CC"/>
              </a:buClr>
              <a:buFont typeface="Wingdings" panose="05000000000000000000" pitchFamily="2" charset="2"/>
              <a:buChar char="v"/>
            </a:pPr>
            <a:r>
              <a:rPr lang="en-US" alt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Provides confidence to your customers that you have the knowledge and resources to implement a  quality program.</a:t>
            </a:r>
          </a:p>
          <a:p>
            <a:pPr>
              <a:spcBef>
                <a:spcPts val="600"/>
              </a:spcBef>
              <a:spcAft>
                <a:spcPts val="600"/>
              </a:spcAft>
              <a:buClr>
                <a:srgbClr val="0000CC"/>
              </a:buClr>
              <a:buFont typeface="Wingdings" panose="05000000000000000000" pitchFamily="2" charset="2"/>
              <a:buChar char="v"/>
            </a:pPr>
            <a:r>
              <a:rPr lang="en-US" alt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Assist new suppliers gaining entry into the supply chain.  </a:t>
            </a:r>
          </a:p>
          <a:p>
            <a:pPr>
              <a:spcBef>
                <a:spcPts val="600"/>
              </a:spcBef>
              <a:spcAft>
                <a:spcPts val="600"/>
              </a:spcAft>
              <a:buClr>
                <a:srgbClr val="0000CC"/>
              </a:buClr>
              <a:buFont typeface="Wingdings" panose="05000000000000000000" pitchFamily="2" charset="2"/>
              <a:buChar char="v"/>
            </a:pPr>
            <a:r>
              <a:rPr lang="en-US" alt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Reduce amount of time, effort and resources to purchasers in determining if a potential supplier has an acceptable quality program. </a:t>
            </a:r>
          </a:p>
          <a:p>
            <a:pPr>
              <a:spcBef>
                <a:spcPts val="600"/>
              </a:spcBef>
              <a:spcAft>
                <a:spcPts val="600"/>
              </a:spcAft>
              <a:buClr>
                <a:srgbClr val="0000CC"/>
              </a:buClr>
              <a:buFont typeface="Wingdings" panose="05000000000000000000" pitchFamily="2" charset="2"/>
              <a:buChar char="v"/>
            </a:pPr>
            <a:r>
              <a:rPr lang="en-US" alt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Ensures interchangeability of components from different manufacturers through defined dimensional and surface standards.</a:t>
            </a:r>
          </a:p>
          <a:p>
            <a:pPr>
              <a:spcBef>
                <a:spcPts val="600"/>
              </a:spcBef>
              <a:spcAft>
                <a:spcPts val="600"/>
              </a:spcAft>
              <a:buClr>
                <a:srgbClr val="0000CC"/>
              </a:buClr>
              <a:buFont typeface="Wingdings" panose="05000000000000000000" pitchFamily="2" charset="2"/>
              <a:buChar char="v"/>
            </a:pPr>
            <a:r>
              <a:rPr lang="en-US" alt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Creates a level “playing field” with promoting consistent application of the BPE standard within the industry and supply chain. </a:t>
            </a:r>
          </a:p>
          <a:p>
            <a:pPr algn="ctr"/>
            <a:r>
              <a:rPr lang="en-US" sz="1800" u="sng" dirty="0">
                <a:solidFill>
                  <a:srgbClr val="FF0000"/>
                </a:solidFill>
                <a:latin typeface="Calibri" panose="020F0502020204030204" pitchFamily="34" charset="0"/>
                <a:ea typeface="Calibri" panose="020F0502020204030204" pitchFamily="34" charset="0"/>
                <a:cs typeface="Calibri" panose="020F0502020204030204" pitchFamily="34" charset="0"/>
              </a:rPr>
              <a:t>ASME IS THE ONLY CERTIFICATION!</a:t>
            </a:r>
          </a:p>
          <a:p>
            <a:pPr algn="ctr"/>
            <a:r>
              <a:rPr lang="en-US" sz="1800" dirty="0">
                <a:latin typeface="Calibri" panose="020F0502020204030204" pitchFamily="34" charset="0"/>
                <a:ea typeface="Calibri" panose="020F0502020204030204" pitchFamily="34" charset="0"/>
                <a:cs typeface="Calibri" panose="020F0502020204030204" pitchFamily="34" charset="0"/>
              </a:rPr>
              <a:t>Companies claiming certification from a supplier, a customer or anyone other than ASME are incorrect!</a:t>
            </a:r>
          </a:p>
          <a:p>
            <a:pPr>
              <a:spcBef>
                <a:spcPts val="600"/>
              </a:spcBef>
              <a:spcAft>
                <a:spcPts val="600"/>
              </a:spcAft>
              <a:buClr>
                <a:srgbClr val="0000CC"/>
              </a:buClr>
              <a:buFont typeface="Wingdings" panose="05000000000000000000" pitchFamily="2" charset="2"/>
              <a:buChar char="v"/>
            </a:pPr>
            <a:endParaRPr lang="en-US" altLang="en-US" sz="1800" dirty="0">
              <a:solidFill>
                <a:srgbClr val="000000"/>
              </a:solidFill>
              <a:latin typeface="Calibri" panose="020F0502020204030204" pitchFamily="34" charset="0"/>
              <a:cs typeface="Tahoma" panose="020B0604030504040204" pitchFamily="34" charset="0"/>
            </a:endParaRPr>
          </a:p>
          <a:p>
            <a:pPr>
              <a:spcBef>
                <a:spcPts val="600"/>
              </a:spcBef>
              <a:spcAft>
                <a:spcPts val="600"/>
              </a:spcAft>
              <a:buClr>
                <a:srgbClr val="0000CC"/>
              </a:buClr>
              <a:buFont typeface="Wingdings" panose="05000000000000000000" pitchFamily="2" charset="2"/>
              <a:buChar char="v"/>
            </a:pPr>
            <a:endParaRPr lang="en-US" altLang="en-US" sz="3600" dirty="0">
              <a:solidFill>
                <a:srgbClr val="000000"/>
              </a:solidFill>
              <a:latin typeface="Calibri" panose="020F0502020204030204" pitchFamily="34" charset="0"/>
              <a:cs typeface="Tahoma" panose="020B0604030504040204" pitchFamily="34" charset="0"/>
            </a:endParaRPr>
          </a:p>
          <a:p>
            <a:pPr eaLnBrk="1" hangingPunct="1">
              <a:lnSpc>
                <a:spcPct val="120000"/>
              </a:lnSpc>
              <a:buClr>
                <a:srgbClr val="FF0000"/>
              </a:buClr>
              <a:buFont typeface="Wingdings" panose="05000000000000000000" pitchFamily="2" charset="2"/>
              <a:buChar char="v"/>
            </a:pPr>
            <a:endParaRPr lang="en-US" altLang="en-US" sz="12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120000"/>
              </a:lnSpc>
              <a:buClr>
                <a:srgbClr val="FF0000"/>
              </a:buClr>
            </a:pPr>
            <a:endParaRPr lang="en-US" altLang="en-US"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cxnSp>
        <p:nvCxnSpPr>
          <p:cNvPr id="39939" name="Straight Connector 4">
            <a:extLst>
              <a:ext uri="{FF2B5EF4-FFF2-40B4-BE49-F238E27FC236}">
                <a16:creationId xmlns:a16="http://schemas.microsoft.com/office/drawing/2014/main" id="{BABB4CAF-4F5B-B929-35B3-6178CDA9F864}"/>
              </a:ext>
            </a:extLst>
          </p:cNvPr>
          <p:cNvCxnSpPr>
            <a:cxnSpLocks noChangeShapeType="1"/>
          </p:cNvCxnSpPr>
          <p:nvPr/>
        </p:nvCxnSpPr>
        <p:spPr bwMode="auto">
          <a:xfrm>
            <a:off x="876300" y="1143000"/>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5" name="Rectangle 2">
            <a:extLst>
              <a:ext uri="{FF2B5EF4-FFF2-40B4-BE49-F238E27FC236}">
                <a16:creationId xmlns:a16="http://schemas.microsoft.com/office/drawing/2014/main" id="{F77F33AA-2657-6802-A538-90CCE5544856}"/>
              </a:ext>
            </a:extLst>
          </p:cNvPr>
          <p:cNvSpPr txBox="1">
            <a:spLocks noChangeArrowheads="1"/>
          </p:cNvSpPr>
          <p:nvPr/>
        </p:nvSpPr>
        <p:spPr>
          <a:xfrm>
            <a:off x="741363" y="415636"/>
            <a:ext cx="7597775" cy="794328"/>
          </a:xfrm>
          <a:prstGeom prst="rect">
            <a:avLst/>
          </a:prstGeom>
        </p:spPr>
        <p:txBody>
          <a:bodyPr/>
          <a:lstStyle/>
          <a:p>
            <a:pPr eaLnBrk="1" fontAlgn="auto" hangingPunct="1">
              <a:spcBef>
                <a:spcPts val="0"/>
              </a:spcBef>
              <a:spcAft>
                <a:spcPts val="1200"/>
              </a:spcAft>
              <a:defRPr/>
            </a:pPr>
            <a:r>
              <a:rPr lang="en-US" sz="4000" b="1" i="1" kern="0" dirty="0">
                <a:solidFill>
                  <a:srgbClr val="0000CC"/>
                </a:solidFill>
                <a:latin typeface="Times New Roman" panose="02020603050405020304" pitchFamily="18" charset="0"/>
                <a:ea typeface="Verdana" panose="020B0604030504040204" pitchFamily="34" charset="0"/>
                <a:cs typeface="Times New Roman" panose="02020603050405020304" pitchFamily="18" charset="0"/>
              </a:rPr>
              <a:t>Importance of ASME Certification</a:t>
            </a:r>
          </a:p>
        </p:txBody>
      </p:sp>
    </p:spTree>
    <p:extLst>
      <p:ext uri="{BB962C8B-B14F-4D97-AF65-F5344CB8AC3E}">
        <p14:creationId xmlns:p14="http://schemas.microsoft.com/office/powerpoint/2010/main" val="314688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42ADFD5-3E1A-E11D-130E-891D0A20470B}"/>
              </a:ext>
            </a:extLst>
          </p:cNvPr>
          <p:cNvSpPr txBox="1">
            <a:spLocks/>
          </p:cNvSpPr>
          <p:nvPr/>
        </p:nvSpPr>
        <p:spPr bwMode="auto">
          <a:xfrm>
            <a:off x="40510" y="1557759"/>
            <a:ext cx="9062977" cy="4114800"/>
          </a:xfrm>
          <a:prstGeom prst="rect">
            <a:avLst/>
          </a:prstGeom>
          <a:noFill/>
          <a:ln>
            <a:noFill/>
          </a:ln>
          <a:effectLst/>
        </p:spPr>
        <p:txBody>
          <a:bodyPr/>
          <a:lstStyle>
            <a:lvl1pPr marL="342900" indent="-342900" algn="l" rtl="0" eaLnBrk="0" fontAlgn="base" hangingPunct="0">
              <a:spcBef>
                <a:spcPct val="20000"/>
              </a:spcBef>
              <a:spcAft>
                <a:spcPct val="0"/>
              </a:spcAft>
              <a:buChar char="•"/>
              <a:defRPr sz="3200">
                <a:solidFill>
                  <a:srgbClr val="0019A1"/>
                </a:solidFill>
                <a:latin typeface="+mn-lt"/>
                <a:ea typeface="+mn-ea"/>
                <a:cs typeface="+mn-cs"/>
              </a:defRPr>
            </a:lvl1pPr>
            <a:lvl2pPr marL="742950" indent="-285750" algn="l" rtl="0" eaLnBrk="0" fontAlgn="base" hangingPunct="0">
              <a:spcBef>
                <a:spcPct val="20000"/>
              </a:spcBef>
              <a:spcAft>
                <a:spcPct val="0"/>
              </a:spcAft>
              <a:buChar char="–"/>
              <a:defRPr sz="2800">
                <a:solidFill>
                  <a:srgbClr val="0019A1"/>
                </a:solidFill>
                <a:latin typeface="+mn-lt"/>
              </a:defRPr>
            </a:lvl2pPr>
            <a:lvl3pPr marL="1143000" indent="-228600" algn="l" rtl="0" eaLnBrk="0" fontAlgn="base" hangingPunct="0">
              <a:spcBef>
                <a:spcPct val="20000"/>
              </a:spcBef>
              <a:spcAft>
                <a:spcPct val="0"/>
              </a:spcAft>
              <a:buChar char="•"/>
              <a:defRPr sz="2400">
                <a:solidFill>
                  <a:srgbClr val="0019A1"/>
                </a:solidFill>
                <a:latin typeface="+mn-lt"/>
              </a:defRPr>
            </a:lvl3pPr>
            <a:lvl4pPr marL="1600200" indent="-228600" algn="l" rtl="0" eaLnBrk="0" fontAlgn="base" hangingPunct="0">
              <a:spcBef>
                <a:spcPct val="20000"/>
              </a:spcBef>
              <a:spcAft>
                <a:spcPct val="0"/>
              </a:spcAft>
              <a:buChar char="–"/>
              <a:defRPr sz="2000">
                <a:solidFill>
                  <a:srgbClr val="0019A1"/>
                </a:solidFill>
                <a:latin typeface="+mn-lt"/>
              </a:defRPr>
            </a:lvl4pPr>
            <a:lvl5pPr marL="2057400" indent="-228600" algn="l" rtl="0" eaLnBrk="0" fontAlgn="base" hangingPunct="0">
              <a:spcBef>
                <a:spcPct val="20000"/>
              </a:spcBef>
              <a:spcAft>
                <a:spcPct val="0"/>
              </a:spcAft>
              <a:buChar char="»"/>
              <a:defRPr sz="2000">
                <a:solidFill>
                  <a:srgbClr val="0019A1"/>
                </a:solidFill>
                <a:latin typeface="+mn-lt"/>
              </a:defRPr>
            </a:lvl5pPr>
            <a:lvl6pPr marL="2514600" indent="-228600" algn="l" rtl="0" fontAlgn="base">
              <a:spcBef>
                <a:spcPct val="20000"/>
              </a:spcBef>
              <a:spcAft>
                <a:spcPct val="0"/>
              </a:spcAft>
              <a:buChar char="»"/>
              <a:defRPr sz="2000">
                <a:solidFill>
                  <a:srgbClr val="0019A1"/>
                </a:solidFill>
                <a:latin typeface="+mn-lt"/>
              </a:defRPr>
            </a:lvl6pPr>
            <a:lvl7pPr marL="2971800" indent="-228600" algn="l" rtl="0" fontAlgn="base">
              <a:spcBef>
                <a:spcPct val="20000"/>
              </a:spcBef>
              <a:spcAft>
                <a:spcPct val="0"/>
              </a:spcAft>
              <a:buChar char="»"/>
              <a:defRPr sz="2000">
                <a:solidFill>
                  <a:srgbClr val="0019A1"/>
                </a:solidFill>
                <a:latin typeface="+mn-lt"/>
              </a:defRPr>
            </a:lvl7pPr>
            <a:lvl8pPr marL="3429000" indent="-228600" algn="l" rtl="0" fontAlgn="base">
              <a:spcBef>
                <a:spcPct val="20000"/>
              </a:spcBef>
              <a:spcAft>
                <a:spcPct val="0"/>
              </a:spcAft>
              <a:buChar char="»"/>
              <a:defRPr sz="2000">
                <a:solidFill>
                  <a:srgbClr val="0019A1"/>
                </a:solidFill>
                <a:latin typeface="+mn-lt"/>
              </a:defRPr>
            </a:lvl8pPr>
            <a:lvl9pPr marL="3886200" indent="-228600" algn="l" rtl="0" fontAlgn="base">
              <a:spcBef>
                <a:spcPct val="20000"/>
              </a:spcBef>
              <a:spcAft>
                <a:spcPct val="0"/>
              </a:spcAft>
              <a:buChar char="»"/>
              <a:defRPr sz="2000">
                <a:solidFill>
                  <a:srgbClr val="0019A1"/>
                </a:solidFill>
                <a:latin typeface="+mn-lt"/>
              </a:defRPr>
            </a:lvl9pPr>
          </a:lstStyle>
          <a:p>
            <a:pPr marL="457200" indent="-457200">
              <a:spcBef>
                <a:spcPts val="200"/>
              </a:spcBef>
              <a:spcAft>
                <a:spcPts val="200"/>
              </a:spcAft>
              <a:buClr>
                <a:srgbClr val="0000CC"/>
              </a:buClr>
              <a:buFont typeface="+mj-lt"/>
              <a:buAutoNum type="arabicPeriod"/>
              <a:defRPr/>
            </a:pPr>
            <a:r>
              <a:rPr lang="en-US" altLang="en-US" sz="2400" kern="0" dirty="0">
                <a:solidFill>
                  <a:schemeClr val="tx1"/>
                </a:solidFill>
                <a:latin typeface="Calibri" panose="020F0502020204030204" pitchFamily="34" charset="0"/>
                <a:ea typeface="Calibri" panose="020F0502020204030204" pitchFamily="34" charset="0"/>
                <a:cs typeface="Calibri" panose="020F0502020204030204" pitchFamily="34" charset="0"/>
              </a:rPr>
              <a:t>A company interesting in obtaining ASME’s BPE &amp; U Certifications will have to create two different company records within the CAConnect System and apply for each one. </a:t>
            </a:r>
          </a:p>
          <a:p>
            <a:pPr marL="857250" lvl="1" indent="-457200">
              <a:spcBef>
                <a:spcPts val="200"/>
              </a:spcBef>
              <a:spcAft>
                <a:spcPts val="200"/>
              </a:spcAft>
              <a:buClr>
                <a:srgbClr val="0000CC"/>
              </a:buClr>
              <a:buFont typeface="+mj-lt"/>
              <a:buAutoNum type="alphaLcParenR"/>
              <a:defRPr/>
            </a:pPr>
            <a:r>
              <a:rPr lang="en-US" altLang="en-US" sz="2400" kern="0" dirty="0">
                <a:solidFill>
                  <a:schemeClr val="tx1"/>
                </a:solidFill>
                <a:latin typeface="Calibri" panose="020F0502020204030204" pitchFamily="34" charset="0"/>
                <a:ea typeface="Calibri" panose="020F0502020204030204" pitchFamily="34" charset="0"/>
                <a:cs typeface="Calibri" panose="020F0502020204030204" pitchFamily="34" charset="0"/>
              </a:rPr>
              <a:t>Company Record #1 – BPE Certificate Company Record</a:t>
            </a:r>
          </a:p>
          <a:p>
            <a:pPr marL="857250" lvl="1" indent="-457200">
              <a:spcBef>
                <a:spcPts val="200"/>
              </a:spcBef>
              <a:spcAft>
                <a:spcPts val="200"/>
              </a:spcAft>
              <a:buClr>
                <a:srgbClr val="0000CC"/>
              </a:buClr>
              <a:buFont typeface="+mj-lt"/>
              <a:buAutoNum type="alphaLcParenR"/>
              <a:defRPr/>
            </a:pPr>
            <a:r>
              <a:rPr lang="en-US" altLang="en-US" sz="2400" kern="0" dirty="0">
                <a:solidFill>
                  <a:schemeClr val="tx1"/>
                </a:solidFill>
                <a:latin typeface="Calibri" panose="020F0502020204030204" pitchFamily="34" charset="0"/>
                <a:ea typeface="Calibri" panose="020F0502020204030204" pitchFamily="34" charset="0"/>
                <a:cs typeface="Calibri" panose="020F0502020204030204" pitchFamily="34" charset="0"/>
              </a:rPr>
              <a:t>Company Record #2 – U Certificate Company Record – AIA Designated Oversight</a:t>
            </a:r>
          </a:p>
          <a:p>
            <a:pPr marL="457200" indent="-457200">
              <a:spcBef>
                <a:spcPts val="200"/>
              </a:spcBef>
              <a:spcAft>
                <a:spcPts val="200"/>
              </a:spcAft>
              <a:buClr>
                <a:srgbClr val="0000CC"/>
              </a:buClr>
              <a:buFont typeface="+mj-lt"/>
              <a:buAutoNum type="arabicPeriod"/>
              <a:defRPr/>
            </a:pPr>
            <a:r>
              <a:rPr lang="en-US" altLang="en-US" sz="2400" kern="0" dirty="0">
                <a:solidFill>
                  <a:schemeClr val="tx1"/>
                </a:solidFill>
                <a:latin typeface="Calibri" panose="020F0502020204030204" pitchFamily="34" charset="0"/>
                <a:ea typeface="Calibri" panose="020F0502020204030204" pitchFamily="34" charset="0"/>
                <a:cs typeface="Calibri" panose="020F0502020204030204" pitchFamily="34" charset="0"/>
              </a:rPr>
              <a:t>Once both company records have been created and applications submitted. Two separate invoices will be generated. </a:t>
            </a:r>
          </a:p>
          <a:p>
            <a:pPr marL="457200" indent="-457200">
              <a:spcBef>
                <a:spcPts val="200"/>
              </a:spcBef>
              <a:spcAft>
                <a:spcPts val="200"/>
              </a:spcAft>
              <a:buClr>
                <a:srgbClr val="0000CC"/>
              </a:buClr>
              <a:buFont typeface="+mj-lt"/>
              <a:buAutoNum type="arabicPeriod"/>
              <a:defRPr/>
            </a:pPr>
            <a:r>
              <a:rPr kumimoji="0" lang="en-US" alt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Once </a:t>
            </a:r>
            <a:r>
              <a:rPr lang="en-US" altLang="en-US" sz="2400" dirty="0">
                <a:solidFill>
                  <a:prstClr val="black"/>
                </a:solidFill>
                <a:latin typeface="Calibri" panose="020F0502020204030204" pitchFamily="34" charset="0"/>
                <a:ea typeface="Calibri" panose="020F0502020204030204" pitchFamily="34" charset="0"/>
                <a:cs typeface="Calibri" panose="020F0502020204030204" pitchFamily="34" charset="0"/>
              </a:rPr>
              <a:t>the </a:t>
            </a:r>
            <a:r>
              <a:rPr kumimoji="0" lang="en-US" alt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advanced deposit fees have been paid, along with the </a:t>
            </a:r>
            <a:r>
              <a:rPr kumimoji="0" lang="en-US" altLang="en-US" sz="24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other required application information</a:t>
            </a:r>
            <a:r>
              <a:rPr kumimoji="0" lang="en-US" alt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Then both company records and applications will move forward to scheduling phase</a:t>
            </a:r>
            <a:r>
              <a:rPr kumimoji="0" lang="en-US" alt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Tahoma" panose="020B0604030504040204" pitchFamily="34" charset="0"/>
              </a:rPr>
              <a:t>.</a:t>
            </a:r>
            <a:endParaRPr lang="en-US" altLang="en-US" sz="2400" kern="0" dirty="0">
              <a:solidFill>
                <a:schemeClr val="tx1"/>
              </a:solidFill>
              <a:latin typeface="Calibri" panose="020F0502020204030204" pitchFamily="34" charset="0"/>
              <a:cs typeface="Tahoma" pitchFamily="34" charset="0"/>
            </a:endParaRPr>
          </a:p>
        </p:txBody>
      </p:sp>
      <p:cxnSp>
        <p:nvCxnSpPr>
          <p:cNvPr id="40963" name="Straight Connector 5">
            <a:extLst>
              <a:ext uri="{FF2B5EF4-FFF2-40B4-BE49-F238E27FC236}">
                <a16:creationId xmlns:a16="http://schemas.microsoft.com/office/drawing/2014/main" id="{BEE207F6-9417-6A4C-1107-A16B73A0BE0A}"/>
              </a:ext>
            </a:extLst>
          </p:cNvPr>
          <p:cNvCxnSpPr>
            <a:cxnSpLocks noChangeShapeType="1"/>
          </p:cNvCxnSpPr>
          <p:nvPr/>
        </p:nvCxnSpPr>
        <p:spPr bwMode="auto">
          <a:xfrm>
            <a:off x="876299" y="1329159"/>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21F3641B-DEF7-AD54-47DE-616369412574}"/>
              </a:ext>
            </a:extLst>
          </p:cNvPr>
          <p:cNvSpPr txBox="1">
            <a:spLocks/>
          </p:cNvSpPr>
          <p:nvPr/>
        </p:nvSpPr>
        <p:spPr bwMode="auto">
          <a:xfrm>
            <a:off x="890587" y="76201"/>
            <a:ext cx="7362825"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600" b="1" kern="0" dirty="0">
                <a:solidFill>
                  <a:srgbClr val="0000CC"/>
                </a:solidFill>
                <a:latin typeface="Times New Roman" panose="02020603050405020304" pitchFamily="18" charset="0"/>
                <a:cs typeface="Times New Roman" panose="02020603050405020304" pitchFamily="18" charset="0"/>
              </a:rPr>
              <a:t>How to apply for ASME BPE &amp; U Certifications in CAConnect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1986" name="Straight Connector 5">
            <a:extLst>
              <a:ext uri="{FF2B5EF4-FFF2-40B4-BE49-F238E27FC236}">
                <a16:creationId xmlns:a16="http://schemas.microsoft.com/office/drawing/2014/main" id="{35BFD4BC-C31F-A1CF-3B0D-10FD996FF646}"/>
              </a:ext>
            </a:extLst>
          </p:cNvPr>
          <p:cNvCxnSpPr>
            <a:cxnSpLocks noChangeShapeType="1"/>
          </p:cNvCxnSpPr>
          <p:nvPr/>
        </p:nvCxnSpPr>
        <p:spPr bwMode="auto">
          <a:xfrm>
            <a:off x="838200" y="1676400"/>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4599B02E-A55F-C2CC-4406-3DFA78BBABA3}"/>
              </a:ext>
            </a:extLst>
          </p:cNvPr>
          <p:cNvSpPr txBox="1">
            <a:spLocks/>
          </p:cNvSpPr>
          <p:nvPr/>
        </p:nvSpPr>
        <p:spPr bwMode="auto">
          <a:xfrm>
            <a:off x="115747" y="244033"/>
            <a:ext cx="8854633"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200" b="1" kern="0" dirty="0">
                <a:solidFill>
                  <a:srgbClr val="0000CC"/>
                </a:solidFill>
                <a:latin typeface="Times New Roman" panose="02020603050405020304" pitchFamily="18" charset="0"/>
                <a:cs typeface="Times New Roman" panose="02020603050405020304" pitchFamily="18" charset="0"/>
              </a:rPr>
              <a:t>How to apply for ASME BPE &amp; U Certifications in CAConnect (continued)</a:t>
            </a:r>
          </a:p>
        </p:txBody>
      </p:sp>
      <p:sp>
        <p:nvSpPr>
          <p:cNvPr id="41988" name="Content Placeholder 2">
            <a:extLst>
              <a:ext uri="{FF2B5EF4-FFF2-40B4-BE49-F238E27FC236}">
                <a16:creationId xmlns:a16="http://schemas.microsoft.com/office/drawing/2014/main" id="{5234288A-8156-67B1-50C0-CB6FE489086B}"/>
              </a:ext>
            </a:extLst>
          </p:cNvPr>
          <p:cNvSpPr txBox="1">
            <a:spLocks noChangeArrowheads="1"/>
          </p:cNvSpPr>
          <p:nvPr/>
        </p:nvSpPr>
        <p:spPr bwMode="auto">
          <a:xfrm>
            <a:off x="663575" y="1828800"/>
            <a:ext cx="771842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63550" indent="-463550">
              <a:spcBef>
                <a:spcPct val="20000"/>
              </a:spcBef>
              <a:spcAft>
                <a:spcPts val="300"/>
              </a:spcAft>
              <a:buClr>
                <a:srgbClr val="C3260C"/>
              </a:buClr>
              <a:buSzPct val="130000"/>
              <a:buFont typeface="Georgia" panose="02040502050405020303" pitchFamily="18" charset="0"/>
              <a:buChar char="*"/>
              <a:defRPr sz="2200">
                <a:solidFill>
                  <a:srgbClr val="404040"/>
                </a:solidFill>
                <a:latin typeface="Trebuchet MS" panose="020B0603020202020204" pitchFamily="34" charset="0"/>
              </a:defRPr>
            </a:lvl1pPr>
            <a:lvl2pPr marL="742950" indent="-285750">
              <a:spcBef>
                <a:spcPct val="20000"/>
              </a:spcBef>
              <a:spcAft>
                <a:spcPts val="300"/>
              </a:spcAft>
              <a:buClr>
                <a:srgbClr val="C3260C"/>
              </a:buClr>
              <a:buSzPct val="130000"/>
              <a:buFont typeface="Georgia" panose="02040502050405020303" pitchFamily="18" charset="0"/>
              <a:buChar char="*"/>
              <a:defRPr sz="2000">
                <a:solidFill>
                  <a:srgbClr val="404040"/>
                </a:solidFill>
                <a:latin typeface="Trebuchet MS" panose="020B0603020202020204" pitchFamily="34" charset="0"/>
              </a:defRPr>
            </a:lvl2pPr>
            <a:lvl3pPr marL="1143000" indent="-228600">
              <a:spcBef>
                <a:spcPct val="20000"/>
              </a:spcBef>
              <a:spcAft>
                <a:spcPts val="300"/>
              </a:spcAft>
              <a:buClr>
                <a:srgbClr val="C3260C"/>
              </a:buClr>
              <a:buSzPct val="130000"/>
              <a:buFont typeface="Georgia" panose="02040502050405020303" pitchFamily="18" charset="0"/>
              <a:buChar char="*"/>
              <a:defRPr>
                <a:solidFill>
                  <a:srgbClr val="404040"/>
                </a:solidFill>
                <a:latin typeface="Trebuchet MS" panose="020B0603020202020204" pitchFamily="34" charset="0"/>
              </a:defRPr>
            </a:lvl3pPr>
            <a:lvl4pPr marL="1600200" indent="-228600">
              <a:spcBef>
                <a:spcPct val="20000"/>
              </a:spcBef>
              <a:spcAft>
                <a:spcPts val="300"/>
              </a:spcAft>
              <a:buClr>
                <a:srgbClr val="C3260C"/>
              </a:buClr>
              <a:buSzPct val="130000"/>
              <a:buFont typeface="Georgia" panose="02040502050405020303" pitchFamily="18" charset="0"/>
              <a:buChar char="*"/>
              <a:defRPr sz="1600">
                <a:solidFill>
                  <a:srgbClr val="404040"/>
                </a:solidFill>
                <a:latin typeface="Trebuchet MS" panose="020B0603020202020204" pitchFamily="34" charset="0"/>
              </a:defRPr>
            </a:lvl4pPr>
            <a:lvl5pPr marL="2057400" indent="-22860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5pPr>
            <a:lvl6pPr marL="25146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6pPr>
            <a:lvl7pPr marL="29718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7pPr>
            <a:lvl8pPr marL="34290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8pPr>
            <a:lvl9pPr marL="38862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9pPr>
          </a:lstStyle>
          <a:p>
            <a:pPr marL="514350" indent="-514350">
              <a:spcAft>
                <a:spcPct val="0"/>
              </a:spcAft>
              <a:buClrTx/>
              <a:buSzTx/>
              <a:buFont typeface="+mj-lt"/>
              <a:buAutoNum type="arabicPeriod" startAt="4"/>
            </a:pPr>
            <a:r>
              <a:rPr lang="en-US" altLang="en-US" sz="2400" dirty="0">
                <a:solidFill>
                  <a:schemeClr val="tx1"/>
                </a:solidFill>
                <a:latin typeface="Calibri" panose="020F0502020204030204" pitchFamily="34" charset="0"/>
                <a:cs typeface="Tahoma" panose="020B0604030504040204" pitchFamily="34" charset="0"/>
              </a:rPr>
              <a:t>Be sure to read and understand “INFORMATION AND PROCEDURES FOR OBTAINING AN ASME BPE CERTIFICATE OF AUTHORIZATION OR  QUALITY SYSTEM CERTIFICATE” </a:t>
            </a:r>
            <a:r>
              <a:rPr lang="en-US" altLang="en-US" sz="1800" dirty="0">
                <a:solidFill>
                  <a:schemeClr val="tx1"/>
                </a:solidFill>
                <a:latin typeface="Calibri" panose="020F0502020204030204" pitchFamily="34" charset="0"/>
                <a:cs typeface="Tahoma" panose="020B0604030504040204" pitchFamily="34" charset="0"/>
              </a:rPr>
              <a:t>BPE-GUI-01 05/19/2025</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1800" dirty="0">
                <a:solidFill>
                  <a:srgbClr val="FF0000"/>
                </a:solidFill>
                <a:latin typeface="Calibri" panose="020F0502020204030204" pitchFamily="34" charset="0"/>
                <a:cs typeface="Tahoma" panose="020B0604030504040204" pitchFamily="34" charset="0"/>
              </a:rPr>
              <a:t>	F</a:t>
            </a:r>
            <a:r>
              <a:rPr kumimoji="0" lang="en-US" altLang="en-US" sz="1800" b="0" i="0" u="none" strike="noStrike" kern="1200" cap="none" spc="0" normalizeH="0" baseline="0" noProof="0" dirty="0" err="1">
                <a:ln>
                  <a:noFill/>
                </a:ln>
                <a:solidFill>
                  <a:srgbClr val="FF0000"/>
                </a:solidFill>
                <a:effectLst/>
                <a:uLnTx/>
                <a:uFillTx/>
                <a:latin typeface="Calibri" panose="020F0502020204030204" pitchFamily="34" charset="0"/>
                <a:ea typeface="+mn-ea"/>
                <a:cs typeface="Tahoma" panose="020B0604030504040204" pitchFamily="34" charset="0"/>
              </a:rPr>
              <a:t>orm</a:t>
            </a:r>
            <a:r>
              <a:rPr kumimoji="0" lang="en-US" altLang="en-US" sz="1800" b="0" i="0" u="none" strike="noStrike" kern="1200" cap="none" spc="0" normalizeH="0" baseline="0" noProof="0" dirty="0">
                <a:ln>
                  <a:noFill/>
                </a:ln>
                <a:solidFill>
                  <a:srgbClr val="FF0000"/>
                </a:solidFill>
                <a:effectLst/>
                <a:uLnTx/>
                <a:uFillTx/>
                <a:latin typeface="Calibri" panose="020F0502020204030204" pitchFamily="34" charset="0"/>
                <a:ea typeface="+mn-ea"/>
                <a:cs typeface="Tahoma" panose="020B0604030504040204" pitchFamily="34" charset="0"/>
              </a:rPr>
              <a:t> </a:t>
            </a:r>
            <a:r>
              <a:rPr lang="en-US" altLang="en-US" sz="1800" dirty="0">
                <a:solidFill>
                  <a:srgbClr val="FF0000"/>
                </a:solidFill>
                <a:latin typeface="Calibri" panose="020F0502020204030204" pitchFamily="34" charset="0"/>
                <a:cs typeface="Tahoma" panose="020B0604030504040204" pitchFamily="34" charset="0"/>
              </a:rPr>
              <a:t>is in the process of being</a:t>
            </a:r>
            <a:r>
              <a:rPr kumimoji="0" lang="en-US" altLang="en-US" sz="1800" b="0" i="0" u="none" strike="noStrike" kern="1200" cap="none" spc="0" normalizeH="0" baseline="0" noProof="0" dirty="0">
                <a:ln>
                  <a:noFill/>
                </a:ln>
                <a:solidFill>
                  <a:srgbClr val="FF0000"/>
                </a:solidFill>
                <a:effectLst/>
                <a:uLnTx/>
                <a:uFillTx/>
                <a:latin typeface="Calibri" panose="020F0502020204030204" pitchFamily="34" charset="0"/>
                <a:ea typeface="+mn-ea"/>
                <a:cs typeface="Tahoma" panose="020B0604030504040204" pitchFamily="34" charset="0"/>
              </a:rPr>
              <a:t> updated to address vessels and tanks.</a:t>
            </a:r>
          </a:p>
          <a:p>
            <a:pPr marL="0" marR="0" lvl="0" indent="0" algn="l" defTabSz="914400" rtl="0" eaLnBrk="0" fontAlgn="base" latinLnBrk="0" hangingPunct="0">
              <a:lnSpc>
                <a:spcPct val="100000"/>
              </a:lnSpc>
              <a:spcBef>
                <a:spcPct val="0"/>
              </a:spcBef>
              <a:spcAft>
                <a:spcPct val="0"/>
              </a:spcAft>
              <a:buClrTx/>
              <a:buSzTx/>
              <a:buFontTx/>
              <a:buNone/>
              <a:tabLst/>
              <a:defRPr/>
            </a:pPr>
            <a:endParaRPr lang="en-US" altLang="en-US" sz="1800" dirty="0">
              <a:solidFill>
                <a:srgbClr val="FF0000"/>
              </a:solidFill>
              <a:latin typeface="Calibri" panose="020F0502020204030204" pitchFamily="34" charset="0"/>
              <a:cs typeface="Tahoma" panose="020B0604030504040204" pitchFamily="34" charset="0"/>
            </a:endParaRPr>
          </a:p>
          <a:p>
            <a:pPr marL="517525" lvl="1" indent="-517525">
              <a:spcBef>
                <a:spcPct val="0"/>
              </a:spcBef>
              <a:spcAft>
                <a:spcPct val="0"/>
              </a:spcAft>
              <a:buClrTx/>
              <a:buSzTx/>
              <a:buFont typeface="+mj-lt"/>
              <a:buAutoNum type="arabicPeriod" startAt="5"/>
              <a:defRPr/>
            </a:pPr>
            <a:r>
              <a:rPr lang="en-US" altLang="en-US" sz="2600" dirty="0">
                <a:solidFill>
                  <a:schemeClr val="tx1"/>
                </a:solidFill>
                <a:latin typeface="Calibri" panose="020F0502020204030204" pitchFamily="34" charset="0"/>
                <a:ea typeface="Calibri" panose="020F0502020204030204" pitchFamily="34" charset="0"/>
                <a:cs typeface="Calibri" panose="020F0502020204030204" pitchFamily="34" charset="0"/>
              </a:rPr>
              <a:t>Be sure to read and understand “</a:t>
            </a:r>
            <a:r>
              <a:rPr lang="en-US" sz="2400" dirty="0">
                <a:latin typeface="Calibri" panose="020F0502020204030204" pitchFamily="34" charset="0"/>
                <a:ea typeface="Calibri" panose="020F0502020204030204" pitchFamily="34" charset="0"/>
                <a:cs typeface="Calibri" panose="020F0502020204030204" pitchFamily="34" charset="0"/>
              </a:rPr>
              <a:t>BOILER AND PRESSURE VESSEL CERTIFICATES OF AUTHORIZATION AND THE CERTIFICATION MARK FOR SECTIONS I, IV, VIII DIV. 1, VIII DIV. 2 VIII DIV. 3, X AND XII Informational Handbook” </a:t>
            </a:r>
            <a:r>
              <a:rPr lang="en-US" sz="1800" dirty="0">
                <a:latin typeface="Calibri" panose="020F0502020204030204" pitchFamily="34" charset="0"/>
                <a:ea typeface="Calibri" panose="020F0502020204030204" pitchFamily="34" charset="0"/>
                <a:cs typeface="Calibri" panose="020F0502020204030204" pitchFamily="34" charset="0"/>
              </a:rPr>
              <a:t>BPV-GUI-03 Issue 1, Rev. 2 05-12-2023</a:t>
            </a:r>
            <a:endParaRPr lang="en-US" altLang="en-US" sz="1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spcAft>
                <a:spcPct val="0"/>
              </a:spcAft>
              <a:buClrTx/>
              <a:buSzTx/>
              <a:buNone/>
            </a:pPr>
            <a:r>
              <a:rPr lang="en-US" altLang="en-US" sz="1800" dirty="0">
                <a:solidFill>
                  <a:schemeClr val="tx1"/>
                </a:solidFill>
                <a:latin typeface="Calibri" panose="020F0502020204030204" pitchFamily="34" charset="0"/>
                <a:cs typeface="Tahoma" panose="020B0604030504040204" pitchFamily="34" charset="0"/>
              </a:rPr>
              <a:t>	</a:t>
            </a:r>
            <a:endParaRPr lang="en-US" altLang="en-US" sz="1800" dirty="0">
              <a:solidFill>
                <a:srgbClr val="FF0000"/>
              </a:solidFill>
              <a:latin typeface="Calibri" panose="020F0502020204030204" pitchFamily="34" charset="0"/>
              <a:cs typeface="Tahoma" panose="020B060403050404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6353D-EA91-F14E-4D7A-837B07641DC0}"/>
            </a:ext>
          </a:extLst>
        </p:cNvPr>
        <p:cNvGrpSpPr/>
        <p:nvPr/>
      </p:nvGrpSpPr>
      <p:grpSpPr>
        <a:xfrm>
          <a:off x="0" y="0"/>
          <a:ext cx="0" cy="0"/>
          <a:chOff x="0" y="0"/>
          <a:chExt cx="0" cy="0"/>
        </a:xfrm>
      </p:grpSpPr>
      <p:cxnSp>
        <p:nvCxnSpPr>
          <p:cNvPr id="41986" name="Straight Connector 5">
            <a:extLst>
              <a:ext uri="{FF2B5EF4-FFF2-40B4-BE49-F238E27FC236}">
                <a16:creationId xmlns:a16="http://schemas.microsoft.com/office/drawing/2014/main" id="{67242119-D5F5-4F6C-0974-F88156456ACB}"/>
              </a:ext>
            </a:extLst>
          </p:cNvPr>
          <p:cNvCxnSpPr>
            <a:cxnSpLocks noChangeShapeType="1"/>
          </p:cNvCxnSpPr>
          <p:nvPr/>
        </p:nvCxnSpPr>
        <p:spPr bwMode="auto">
          <a:xfrm>
            <a:off x="838200" y="1676400"/>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0FE3C111-7600-30DF-26F4-7A3762EFF7F4}"/>
              </a:ext>
            </a:extLst>
          </p:cNvPr>
          <p:cNvSpPr txBox="1">
            <a:spLocks/>
          </p:cNvSpPr>
          <p:nvPr/>
        </p:nvSpPr>
        <p:spPr bwMode="auto">
          <a:xfrm>
            <a:off x="115747" y="244033"/>
            <a:ext cx="8854633"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200" b="1" kern="0" dirty="0">
                <a:solidFill>
                  <a:srgbClr val="0000CC"/>
                </a:solidFill>
                <a:latin typeface="Times New Roman" panose="02020603050405020304" pitchFamily="18" charset="0"/>
                <a:cs typeface="Times New Roman" panose="02020603050405020304" pitchFamily="18" charset="0"/>
              </a:rPr>
              <a:t>How to apply for ASME BPE &amp; U Certifications in CAConnect (continued)</a:t>
            </a:r>
          </a:p>
        </p:txBody>
      </p:sp>
      <p:sp>
        <p:nvSpPr>
          <p:cNvPr id="41988" name="Content Placeholder 2">
            <a:extLst>
              <a:ext uri="{FF2B5EF4-FFF2-40B4-BE49-F238E27FC236}">
                <a16:creationId xmlns:a16="http://schemas.microsoft.com/office/drawing/2014/main" id="{44D518D9-EE89-7B0E-5496-2064D87F2C6D}"/>
              </a:ext>
            </a:extLst>
          </p:cNvPr>
          <p:cNvSpPr txBox="1">
            <a:spLocks noChangeArrowheads="1"/>
          </p:cNvSpPr>
          <p:nvPr/>
        </p:nvSpPr>
        <p:spPr bwMode="auto">
          <a:xfrm>
            <a:off x="360218" y="1828800"/>
            <a:ext cx="8275781" cy="618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63550" indent="-463550">
              <a:spcBef>
                <a:spcPct val="20000"/>
              </a:spcBef>
              <a:spcAft>
                <a:spcPts val="300"/>
              </a:spcAft>
              <a:buClr>
                <a:srgbClr val="C3260C"/>
              </a:buClr>
              <a:buSzPct val="130000"/>
              <a:buFont typeface="Georgia" panose="02040502050405020303" pitchFamily="18" charset="0"/>
              <a:buChar char="*"/>
              <a:defRPr sz="2200">
                <a:solidFill>
                  <a:srgbClr val="404040"/>
                </a:solidFill>
                <a:latin typeface="Trebuchet MS" panose="020B0603020202020204" pitchFamily="34" charset="0"/>
              </a:defRPr>
            </a:lvl1pPr>
            <a:lvl2pPr marL="742950" indent="-285750">
              <a:spcBef>
                <a:spcPct val="20000"/>
              </a:spcBef>
              <a:spcAft>
                <a:spcPts val="300"/>
              </a:spcAft>
              <a:buClr>
                <a:srgbClr val="C3260C"/>
              </a:buClr>
              <a:buSzPct val="130000"/>
              <a:buFont typeface="Georgia" panose="02040502050405020303" pitchFamily="18" charset="0"/>
              <a:buChar char="*"/>
              <a:defRPr sz="2000">
                <a:solidFill>
                  <a:srgbClr val="404040"/>
                </a:solidFill>
                <a:latin typeface="Trebuchet MS" panose="020B0603020202020204" pitchFamily="34" charset="0"/>
              </a:defRPr>
            </a:lvl2pPr>
            <a:lvl3pPr marL="1143000" indent="-228600">
              <a:spcBef>
                <a:spcPct val="20000"/>
              </a:spcBef>
              <a:spcAft>
                <a:spcPts val="300"/>
              </a:spcAft>
              <a:buClr>
                <a:srgbClr val="C3260C"/>
              </a:buClr>
              <a:buSzPct val="130000"/>
              <a:buFont typeface="Georgia" panose="02040502050405020303" pitchFamily="18" charset="0"/>
              <a:buChar char="*"/>
              <a:defRPr>
                <a:solidFill>
                  <a:srgbClr val="404040"/>
                </a:solidFill>
                <a:latin typeface="Trebuchet MS" panose="020B0603020202020204" pitchFamily="34" charset="0"/>
              </a:defRPr>
            </a:lvl3pPr>
            <a:lvl4pPr marL="1600200" indent="-228600">
              <a:spcBef>
                <a:spcPct val="20000"/>
              </a:spcBef>
              <a:spcAft>
                <a:spcPts val="300"/>
              </a:spcAft>
              <a:buClr>
                <a:srgbClr val="C3260C"/>
              </a:buClr>
              <a:buSzPct val="130000"/>
              <a:buFont typeface="Georgia" panose="02040502050405020303" pitchFamily="18" charset="0"/>
              <a:buChar char="*"/>
              <a:defRPr sz="1600">
                <a:solidFill>
                  <a:srgbClr val="404040"/>
                </a:solidFill>
                <a:latin typeface="Trebuchet MS" panose="020B0603020202020204" pitchFamily="34" charset="0"/>
              </a:defRPr>
            </a:lvl4pPr>
            <a:lvl5pPr marL="2057400" indent="-22860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5pPr>
            <a:lvl6pPr marL="25146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6pPr>
            <a:lvl7pPr marL="29718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7pPr>
            <a:lvl8pPr marL="34290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8pPr>
            <a:lvl9pPr marL="38862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9pPr>
          </a:lstStyle>
          <a:p>
            <a:pPr marL="514350" indent="-514350">
              <a:spcAft>
                <a:spcPct val="0"/>
              </a:spcAft>
              <a:buClrTx/>
              <a:buSzTx/>
              <a:buFont typeface="+mj-lt"/>
              <a:buAutoNum type="arabicPeriod"/>
            </a:pPr>
            <a:r>
              <a:rPr lang="en-US" altLang="en-US" sz="2800" kern="0" dirty="0">
                <a:solidFill>
                  <a:schemeClr val="tx1"/>
                </a:solidFill>
                <a:latin typeface="Times"/>
                <a:cs typeface="Tahoma" pitchFamily="34" charset="0"/>
              </a:rPr>
              <a:t>Complete </a:t>
            </a:r>
            <a:r>
              <a:rPr lang="en-US" altLang="en-US" sz="2800" u="sng" kern="0" dirty="0">
                <a:solidFill>
                  <a:schemeClr val="tx1"/>
                </a:solidFill>
                <a:latin typeface="Times"/>
                <a:cs typeface="Tahoma" pitchFamily="34" charset="0"/>
              </a:rPr>
              <a:t>Supplemental Application Form </a:t>
            </a:r>
            <a:r>
              <a:rPr lang="en-US" altLang="en-US" sz="2800" kern="0" dirty="0">
                <a:solidFill>
                  <a:schemeClr val="tx1"/>
                </a:solidFill>
                <a:latin typeface="Times"/>
                <a:cs typeface="Tahoma" pitchFamily="34" charset="0"/>
              </a:rPr>
              <a:t>– Form P</a:t>
            </a:r>
            <a:endParaRPr lang="en-US" altLang="en-US" sz="2800" dirty="0">
              <a:solidFill>
                <a:srgbClr val="FF0000"/>
              </a:solidFill>
              <a:latin typeface="Calibri" panose="020F0502020204030204" pitchFamily="34" charset="0"/>
              <a:cs typeface="Tahoma" panose="020B0604030504040204" pitchFamily="34" charset="0"/>
            </a:endParaRPr>
          </a:p>
        </p:txBody>
      </p:sp>
      <p:pic>
        <p:nvPicPr>
          <p:cNvPr id="3" name="Picture 2">
            <a:extLst>
              <a:ext uri="{FF2B5EF4-FFF2-40B4-BE49-F238E27FC236}">
                <a16:creationId xmlns:a16="http://schemas.microsoft.com/office/drawing/2014/main" id="{C9F21A80-159D-89DA-F17E-0DBF1628C09D}"/>
              </a:ext>
            </a:extLst>
          </p:cNvPr>
          <p:cNvPicPr>
            <a:picLocks noChangeAspect="1"/>
          </p:cNvPicPr>
          <p:nvPr/>
        </p:nvPicPr>
        <p:blipFill>
          <a:blip r:embed="rId2"/>
          <a:stretch>
            <a:fillRect/>
          </a:stretch>
        </p:blipFill>
        <p:spPr>
          <a:xfrm>
            <a:off x="454894" y="2447636"/>
            <a:ext cx="3141893" cy="4248726"/>
          </a:xfrm>
          <a:prstGeom prst="rect">
            <a:avLst/>
          </a:prstGeom>
        </p:spPr>
      </p:pic>
      <p:sp>
        <p:nvSpPr>
          <p:cNvPr id="8" name="TextBox 7">
            <a:extLst>
              <a:ext uri="{FF2B5EF4-FFF2-40B4-BE49-F238E27FC236}">
                <a16:creationId xmlns:a16="http://schemas.microsoft.com/office/drawing/2014/main" id="{A9661ACE-8F19-5BB8-F1CE-87E3D3D2784E}"/>
              </a:ext>
            </a:extLst>
          </p:cNvPr>
          <p:cNvSpPr txBox="1"/>
          <p:nvPr/>
        </p:nvSpPr>
        <p:spPr>
          <a:xfrm>
            <a:off x="4017818" y="2522117"/>
            <a:ext cx="4003964" cy="3888244"/>
          </a:xfrm>
          <a:prstGeom prst="rect">
            <a:avLst/>
          </a:prstGeom>
          <a:noFill/>
        </p:spPr>
        <p:txBody>
          <a:bodyPr wrap="square">
            <a:spAutoFit/>
          </a:bodyPr>
          <a:lstStyle/>
          <a:p>
            <a:pPr marL="854075" marR="0" lvl="1" indent="-342900" algn="l" defTabSz="914400" rtl="0" eaLnBrk="0" fontAlgn="base" latinLnBrk="0" hangingPunct="0">
              <a:lnSpc>
                <a:spcPct val="100000"/>
              </a:lnSpc>
              <a:spcBef>
                <a:spcPts val="200"/>
              </a:spcBef>
              <a:spcAft>
                <a:spcPts val="200"/>
              </a:spcAft>
              <a:buClr>
                <a:srgbClr val="0000CC"/>
              </a:buClr>
              <a:buSzTx/>
              <a:buFontTx/>
              <a:buAutoNum type="arabicPeriod"/>
              <a:tabLst/>
              <a:defRPr/>
            </a:pPr>
            <a:r>
              <a:rPr kumimoji="0" lang="en-US" altLang="en-US" b="0"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Select the metallic components or equipment manufactured (Check all that apply)</a:t>
            </a:r>
          </a:p>
          <a:p>
            <a:pPr marL="854075" marR="0" lvl="1" indent="-342900" algn="l" defTabSz="914400" rtl="0" eaLnBrk="0" fontAlgn="base" latinLnBrk="0" hangingPunct="0">
              <a:lnSpc>
                <a:spcPct val="100000"/>
              </a:lnSpc>
              <a:spcBef>
                <a:spcPts val="200"/>
              </a:spcBef>
              <a:spcAft>
                <a:spcPts val="200"/>
              </a:spcAft>
              <a:buClr>
                <a:srgbClr val="0000CC"/>
              </a:buClr>
              <a:buSzTx/>
              <a:buFontTx/>
              <a:buAutoNum type="arabicPeriod"/>
              <a:tabLst/>
              <a:defRPr/>
            </a:pPr>
            <a:endParaRPr kumimoji="0" lang="en-US" altLang="en-US" b="0"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54075" marR="0" lvl="1" indent="-342900" algn="l" defTabSz="914400" rtl="0" eaLnBrk="0" fontAlgn="base" latinLnBrk="0" hangingPunct="0">
              <a:lnSpc>
                <a:spcPct val="100000"/>
              </a:lnSpc>
              <a:spcBef>
                <a:spcPts val="200"/>
              </a:spcBef>
              <a:spcAft>
                <a:spcPts val="200"/>
              </a:spcAft>
              <a:buClr>
                <a:srgbClr val="0000CC"/>
              </a:buClr>
              <a:buSzTx/>
              <a:buFontTx/>
              <a:buAutoNum type="arabicPeriod"/>
              <a:tabLst/>
              <a:defRPr/>
            </a:pPr>
            <a:r>
              <a:rPr kumimoji="0" lang="en-US" altLang="en-US" b="0"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Select the activities performed by Applicant (you) at another location</a:t>
            </a:r>
            <a:r>
              <a:rPr kumimoji="0" lang="en-US" altLang="en-US" sz="1600" b="0" i="0" u="none" strike="noStrike" kern="0" cap="none" spc="0" normalizeH="0" baseline="0" noProof="0" dirty="0">
                <a:ln>
                  <a:noFill/>
                </a:ln>
                <a:solidFill>
                  <a:prstClr val="black"/>
                </a:solidFill>
                <a:effectLst/>
                <a:uLnTx/>
                <a:uFillTx/>
                <a:latin typeface="Times"/>
                <a:ea typeface="+mn-ea"/>
                <a:cs typeface="Tahoma" pitchFamily="34" charset="0"/>
              </a:rPr>
              <a:t>:</a:t>
            </a:r>
          </a:p>
        </p:txBody>
      </p:sp>
    </p:spTree>
    <p:extLst>
      <p:ext uri="{BB962C8B-B14F-4D97-AF65-F5344CB8AC3E}">
        <p14:creationId xmlns:p14="http://schemas.microsoft.com/office/powerpoint/2010/main" val="4097070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BBA26-2E69-96FA-92F2-710D419580EF}"/>
            </a:ext>
          </a:extLst>
        </p:cNvPr>
        <p:cNvGrpSpPr/>
        <p:nvPr/>
      </p:nvGrpSpPr>
      <p:grpSpPr>
        <a:xfrm>
          <a:off x="0" y="0"/>
          <a:ext cx="0" cy="0"/>
          <a:chOff x="0" y="0"/>
          <a:chExt cx="0" cy="0"/>
        </a:xfrm>
      </p:grpSpPr>
      <p:cxnSp>
        <p:nvCxnSpPr>
          <p:cNvPr id="41986" name="Straight Connector 5">
            <a:extLst>
              <a:ext uri="{FF2B5EF4-FFF2-40B4-BE49-F238E27FC236}">
                <a16:creationId xmlns:a16="http://schemas.microsoft.com/office/drawing/2014/main" id="{5B473EC3-3F6C-ED7A-5515-C906102D71A2}"/>
              </a:ext>
            </a:extLst>
          </p:cNvPr>
          <p:cNvCxnSpPr>
            <a:cxnSpLocks noChangeShapeType="1"/>
          </p:cNvCxnSpPr>
          <p:nvPr/>
        </p:nvCxnSpPr>
        <p:spPr bwMode="auto">
          <a:xfrm>
            <a:off x="838200" y="1676400"/>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CCFA7419-75B7-D034-1D3A-0F1B88DD8344}"/>
              </a:ext>
            </a:extLst>
          </p:cNvPr>
          <p:cNvSpPr txBox="1">
            <a:spLocks/>
          </p:cNvSpPr>
          <p:nvPr/>
        </p:nvSpPr>
        <p:spPr bwMode="auto">
          <a:xfrm>
            <a:off x="115747" y="244033"/>
            <a:ext cx="8854633"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200" b="1" kern="0" dirty="0">
                <a:solidFill>
                  <a:srgbClr val="0000CC"/>
                </a:solidFill>
                <a:latin typeface="Times New Roman" panose="02020603050405020304" pitchFamily="18" charset="0"/>
                <a:cs typeface="Times New Roman" panose="02020603050405020304" pitchFamily="18" charset="0"/>
              </a:rPr>
              <a:t>How to apply for ASME BPE &amp; U Certifications in CAConnect (continued)</a:t>
            </a:r>
          </a:p>
        </p:txBody>
      </p:sp>
      <p:sp>
        <p:nvSpPr>
          <p:cNvPr id="41988" name="Content Placeholder 2">
            <a:extLst>
              <a:ext uri="{FF2B5EF4-FFF2-40B4-BE49-F238E27FC236}">
                <a16:creationId xmlns:a16="http://schemas.microsoft.com/office/drawing/2014/main" id="{438B04C7-FC39-B78B-1D1C-FEE58E3C81B3}"/>
              </a:ext>
            </a:extLst>
          </p:cNvPr>
          <p:cNvSpPr txBox="1">
            <a:spLocks noChangeArrowheads="1"/>
          </p:cNvSpPr>
          <p:nvPr/>
        </p:nvSpPr>
        <p:spPr bwMode="auto">
          <a:xfrm>
            <a:off x="663575" y="1828800"/>
            <a:ext cx="7718425" cy="618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63550" indent="-463550">
              <a:spcBef>
                <a:spcPct val="20000"/>
              </a:spcBef>
              <a:spcAft>
                <a:spcPts val="300"/>
              </a:spcAft>
              <a:buClr>
                <a:srgbClr val="C3260C"/>
              </a:buClr>
              <a:buSzPct val="130000"/>
              <a:buFont typeface="Georgia" panose="02040502050405020303" pitchFamily="18" charset="0"/>
              <a:buChar char="*"/>
              <a:defRPr sz="2200">
                <a:solidFill>
                  <a:srgbClr val="404040"/>
                </a:solidFill>
                <a:latin typeface="Trebuchet MS" panose="020B0603020202020204" pitchFamily="34" charset="0"/>
              </a:defRPr>
            </a:lvl1pPr>
            <a:lvl2pPr marL="742950" indent="-285750">
              <a:spcBef>
                <a:spcPct val="20000"/>
              </a:spcBef>
              <a:spcAft>
                <a:spcPts val="300"/>
              </a:spcAft>
              <a:buClr>
                <a:srgbClr val="C3260C"/>
              </a:buClr>
              <a:buSzPct val="130000"/>
              <a:buFont typeface="Georgia" panose="02040502050405020303" pitchFamily="18" charset="0"/>
              <a:buChar char="*"/>
              <a:defRPr sz="2000">
                <a:solidFill>
                  <a:srgbClr val="404040"/>
                </a:solidFill>
                <a:latin typeface="Trebuchet MS" panose="020B0603020202020204" pitchFamily="34" charset="0"/>
              </a:defRPr>
            </a:lvl2pPr>
            <a:lvl3pPr marL="1143000" indent="-228600">
              <a:spcBef>
                <a:spcPct val="20000"/>
              </a:spcBef>
              <a:spcAft>
                <a:spcPts val="300"/>
              </a:spcAft>
              <a:buClr>
                <a:srgbClr val="C3260C"/>
              </a:buClr>
              <a:buSzPct val="130000"/>
              <a:buFont typeface="Georgia" panose="02040502050405020303" pitchFamily="18" charset="0"/>
              <a:buChar char="*"/>
              <a:defRPr>
                <a:solidFill>
                  <a:srgbClr val="404040"/>
                </a:solidFill>
                <a:latin typeface="Trebuchet MS" panose="020B0603020202020204" pitchFamily="34" charset="0"/>
              </a:defRPr>
            </a:lvl3pPr>
            <a:lvl4pPr marL="1600200" indent="-228600">
              <a:spcBef>
                <a:spcPct val="20000"/>
              </a:spcBef>
              <a:spcAft>
                <a:spcPts val="300"/>
              </a:spcAft>
              <a:buClr>
                <a:srgbClr val="C3260C"/>
              </a:buClr>
              <a:buSzPct val="130000"/>
              <a:buFont typeface="Georgia" panose="02040502050405020303" pitchFamily="18" charset="0"/>
              <a:buChar char="*"/>
              <a:defRPr sz="1600">
                <a:solidFill>
                  <a:srgbClr val="404040"/>
                </a:solidFill>
                <a:latin typeface="Trebuchet MS" panose="020B0603020202020204" pitchFamily="34" charset="0"/>
              </a:defRPr>
            </a:lvl4pPr>
            <a:lvl5pPr marL="2057400" indent="-22860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5pPr>
            <a:lvl6pPr marL="25146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6pPr>
            <a:lvl7pPr marL="29718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7pPr>
            <a:lvl8pPr marL="34290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8pPr>
            <a:lvl9pPr marL="38862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9pPr>
          </a:lstStyle>
          <a:p>
            <a:pPr marL="0" indent="0">
              <a:spcAft>
                <a:spcPct val="0"/>
              </a:spcAft>
              <a:buClrTx/>
              <a:buSzTx/>
              <a:buNone/>
            </a:pPr>
            <a:r>
              <a:rPr lang="en-US" altLang="en-US" sz="2800" kern="0" dirty="0">
                <a:solidFill>
                  <a:schemeClr val="tx1"/>
                </a:solidFill>
                <a:latin typeface="Times"/>
                <a:cs typeface="Tahoma" pitchFamily="34" charset="0"/>
              </a:rPr>
              <a:t>Complete </a:t>
            </a:r>
            <a:r>
              <a:rPr lang="en-US" altLang="en-US" sz="2800" u="sng" kern="0" dirty="0">
                <a:solidFill>
                  <a:schemeClr val="tx1"/>
                </a:solidFill>
                <a:latin typeface="Times"/>
                <a:cs typeface="Tahoma" pitchFamily="34" charset="0"/>
              </a:rPr>
              <a:t>Supplemental Application Form </a:t>
            </a:r>
            <a:r>
              <a:rPr lang="en-US" altLang="en-US" sz="2800" kern="0" dirty="0">
                <a:solidFill>
                  <a:schemeClr val="tx1"/>
                </a:solidFill>
                <a:latin typeface="Times"/>
                <a:cs typeface="Tahoma" pitchFamily="34" charset="0"/>
              </a:rPr>
              <a:t>– Form P</a:t>
            </a:r>
            <a:endParaRPr lang="en-US" altLang="en-US" sz="2800" dirty="0">
              <a:solidFill>
                <a:srgbClr val="FF0000"/>
              </a:solidFill>
              <a:latin typeface="Calibri" panose="020F0502020204030204" pitchFamily="34" charset="0"/>
              <a:cs typeface="Tahoma" panose="020B0604030504040204" pitchFamily="34" charset="0"/>
            </a:endParaRPr>
          </a:p>
        </p:txBody>
      </p:sp>
      <p:sp>
        <p:nvSpPr>
          <p:cNvPr id="8" name="TextBox 7">
            <a:extLst>
              <a:ext uri="{FF2B5EF4-FFF2-40B4-BE49-F238E27FC236}">
                <a16:creationId xmlns:a16="http://schemas.microsoft.com/office/drawing/2014/main" id="{80FA2B65-C518-B62B-D740-A6B590714B96}"/>
              </a:ext>
            </a:extLst>
          </p:cNvPr>
          <p:cNvSpPr txBox="1"/>
          <p:nvPr/>
        </p:nvSpPr>
        <p:spPr>
          <a:xfrm>
            <a:off x="4017818" y="2522117"/>
            <a:ext cx="4003964" cy="3877985"/>
          </a:xfrm>
          <a:prstGeom prst="rect">
            <a:avLst/>
          </a:prstGeom>
          <a:noFill/>
        </p:spPr>
        <p:txBody>
          <a:bodyPr wrap="square">
            <a:spAutoFit/>
          </a:bodyPr>
          <a:lstStyle/>
          <a:p>
            <a:pPr marL="968375" marR="0" lvl="1" indent="-457200" algn="l" defTabSz="914400" rtl="0" eaLnBrk="0" fontAlgn="base" latinLnBrk="0" hangingPunct="0">
              <a:lnSpc>
                <a:spcPct val="100000"/>
              </a:lnSpc>
              <a:spcBef>
                <a:spcPts val="200"/>
              </a:spcBef>
              <a:spcAft>
                <a:spcPts val="200"/>
              </a:spcAft>
              <a:buClr>
                <a:srgbClr val="0000CC"/>
              </a:buClr>
              <a:buSzTx/>
              <a:buFont typeface="+mj-lt"/>
              <a:buAutoNum type="arabicPeriod" startAt="3"/>
              <a:tabLst/>
              <a:defRPr/>
            </a:pPr>
            <a:r>
              <a:rPr kumimoji="0" lang="en-US" altLang="en-US" sz="2000" b="0"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Select the items you perform “P” or subcontract “S”. This is required to be demonstrated. </a:t>
            </a:r>
          </a:p>
          <a:p>
            <a:pPr marL="854075" marR="0" lvl="1" indent="-342900" algn="l" defTabSz="914400" rtl="0" eaLnBrk="0" fontAlgn="base" latinLnBrk="0" hangingPunct="0">
              <a:lnSpc>
                <a:spcPct val="100000"/>
              </a:lnSpc>
              <a:spcBef>
                <a:spcPts val="200"/>
              </a:spcBef>
              <a:spcAft>
                <a:spcPts val="200"/>
              </a:spcAft>
              <a:buClr>
                <a:srgbClr val="0000CC"/>
              </a:buClr>
              <a:buSzTx/>
              <a:buFontTx/>
              <a:buAutoNum type="arabicPeriod" startAt="3"/>
              <a:tabLst/>
              <a:defRPr/>
            </a:pPr>
            <a:endParaRPr kumimoji="0" lang="en-US" altLang="en-US" sz="2000" b="0"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54075" marR="0" lvl="1" indent="-342900" algn="l" defTabSz="914400" rtl="0" eaLnBrk="0" fontAlgn="base" latinLnBrk="0" hangingPunct="0">
              <a:lnSpc>
                <a:spcPct val="100000"/>
              </a:lnSpc>
              <a:spcBef>
                <a:spcPts val="200"/>
              </a:spcBef>
              <a:spcAft>
                <a:spcPts val="200"/>
              </a:spcAft>
              <a:buClr>
                <a:srgbClr val="0000CC"/>
              </a:buClr>
              <a:buSzTx/>
              <a:buFontTx/>
              <a:buAutoNum type="arabicPeriod" startAt="3"/>
              <a:tabLst/>
              <a:defRPr/>
            </a:pPr>
            <a:r>
              <a:rPr kumimoji="0" lang="en-US" altLang="en-US" sz="2000" b="0"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You must complete your internal audit of the BPE program prior to the ASME Survey. This is your chance to find all the errors before the Team arrives.</a:t>
            </a:r>
          </a:p>
          <a:p>
            <a:pPr marL="511175" marR="0" lvl="1" algn="l" defTabSz="914400" rtl="0" eaLnBrk="0" fontAlgn="base" latinLnBrk="0" hangingPunct="0">
              <a:lnSpc>
                <a:spcPct val="100000"/>
              </a:lnSpc>
              <a:spcBef>
                <a:spcPts val="200"/>
              </a:spcBef>
              <a:spcAft>
                <a:spcPts val="200"/>
              </a:spcAft>
              <a:buClr>
                <a:srgbClr val="0000CC"/>
              </a:buClr>
              <a:buSzTx/>
              <a:tabLst/>
              <a:defRPr/>
            </a:pPr>
            <a:endParaRPr kumimoji="0" lang="en-US" altLang="en-US" sz="1600" b="0" i="0" u="none" strike="noStrike" kern="0" cap="none" spc="0" normalizeH="0" baseline="0" noProof="0" dirty="0">
              <a:ln>
                <a:noFill/>
              </a:ln>
              <a:solidFill>
                <a:prstClr val="black"/>
              </a:solidFill>
              <a:effectLst/>
              <a:uLnTx/>
              <a:uFillTx/>
              <a:latin typeface="Times"/>
              <a:ea typeface="+mn-ea"/>
              <a:cs typeface="Tahoma" pitchFamily="34" charset="0"/>
            </a:endParaRPr>
          </a:p>
        </p:txBody>
      </p:sp>
      <p:pic>
        <p:nvPicPr>
          <p:cNvPr id="4" name="Picture 3">
            <a:extLst>
              <a:ext uri="{FF2B5EF4-FFF2-40B4-BE49-F238E27FC236}">
                <a16:creationId xmlns:a16="http://schemas.microsoft.com/office/drawing/2014/main" id="{A642D0A2-AB5A-80E5-EFD3-393D8E4E3FAF}"/>
              </a:ext>
            </a:extLst>
          </p:cNvPr>
          <p:cNvPicPr>
            <a:picLocks noChangeAspect="1"/>
          </p:cNvPicPr>
          <p:nvPr/>
        </p:nvPicPr>
        <p:blipFill>
          <a:blip r:embed="rId2"/>
          <a:stretch>
            <a:fillRect/>
          </a:stretch>
        </p:blipFill>
        <p:spPr>
          <a:xfrm>
            <a:off x="499461" y="2374334"/>
            <a:ext cx="3315996" cy="4335883"/>
          </a:xfrm>
          <a:prstGeom prst="rect">
            <a:avLst/>
          </a:prstGeom>
        </p:spPr>
      </p:pic>
    </p:spTree>
    <p:extLst>
      <p:ext uri="{BB962C8B-B14F-4D97-AF65-F5344CB8AC3E}">
        <p14:creationId xmlns:p14="http://schemas.microsoft.com/office/powerpoint/2010/main" val="4101897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EBDA7-3A4F-2819-D0A1-4AC35FE3CF7C}"/>
            </a:ext>
          </a:extLst>
        </p:cNvPr>
        <p:cNvGrpSpPr/>
        <p:nvPr/>
      </p:nvGrpSpPr>
      <p:grpSpPr>
        <a:xfrm>
          <a:off x="0" y="0"/>
          <a:ext cx="0" cy="0"/>
          <a:chOff x="0" y="0"/>
          <a:chExt cx="0" cy="0"/>
        </a:xfrm>
      </p:grpSpPr>
      <p:cxnSp>
        <p:nvCxnSpPr>
          <p:cNvPr id="41986" name="Straight Connector 5">
            <a:extLst>
              <a:ext uri="{FF2B5EF4-FFF2-40B4-BE49-F238E27FC236}">
                <a16:creationId xmlns:a16="http://schemas.microsoft.com/office/drawing/2014/main" id="{75141E4C-83C5-9D32-B0D6-AB17AA23F0D4}"/>
              </a:ext>
            </a:extLst>
          </p:cNvPr>
          <p:cNvCxnSpPr>
            <a:cxnSpLocks noChangeShapeType="1"/>
          </p:cNvCxnSpPr>
          <p:nvPr/>
        </p:nvCxnSpPr>
        <p:spPr bwMode="auto">
          <a:xfrm>
            <a:off x="838200" y="1676400"/>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B6905C5E-2C3E-F7A2-E058-F86578CD624A}"/>
              </a:ext>
            </a:extLst>
          </p:cNvPr>
          <p:cNvSpPr txBox="1">
            <a:spLocks/>
          </p:cNvSpPr>
          <p:nvPr/>
        </p:nvSpPr>
        <p:spPr bwMode="auto">
          <a:xfrm>
            <a:off x="115747" y="244033"/>
            <a:ext cx="8854633"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200" b="1" kern="0" dirty="0">
                <a:solidFill>
                  <a:srgbClr val="0000CC"/>
                </a:solidFill>
                <a:latin typeface="Times New Roman" panose="02020603050405020304" pitchFamily="18" charset="0"/>
                <a:cs typeface="Times New Roman" panose="02020603050405020304" pitchFamily="18" charset="0"/>
              </a:rPr>
              <a:t>How to apply for ASME BPE &amp; U Certifications in CAConnect (continued)</a:t>
            </a:r>
          </a:p>
        </p:txBody>
      </p:sp>
      <p:sp>
        <p:nvSpPr>
          <p:cNvPr id="41988" name="Content Placeholder 2">
            <a:extLst>
              <a:ext uri="{FF2B5EF4-FFF2-40B4-BE49-F238E27FC236}">
                <a16:creationId xmlns:a16="http://schemas.microsoft.com/office/drawing/2014/main" id="{0CFDBF2D-7A6F-C72D-BC0C-66C0F21E19F8}"/>
              </a:ext>
            </a:extLst>
          </p:cNvPr>
          <p:cNvSpPr txBox="1">
            <a:spLocks noChangeArrowheads="1"/>
          </p:cNvSpPr>
          <p:nvPr/>
        </p:nvSpPr>
        <p:spPr bwMode="auto">
          <a:xfrm>
            <a:off x="277091" y="1828800"/>
            <a:ext cx="8534400" cy="4673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63550" indent="-463550">
              <a:spcBef>
                <a:spcPct val="20000"/>
              </a:spcBef>
              <a:spcAft>
                <a:spcPts val="300"/>
              </a:spcAft>
              <a:buClr>
                <a:srgbClr val="C3260C"/>
              </a:buClr>
              <a:buSzPct val="130000"/>
              <a:buFont typeface="Georgia" panose="02040502050405020303" pitchFamily="18" charset="0"/>
              <a:buChar char="*"/>
              <a:defRPr sz="2200">
                <a:solidFill>
                  <a:srgbClr val="404040"/>
                </a:solidFill>
                <a:latin typeface="Trebuchet MS" panose="020B0603020202020204" pitchFamily="34" charset="0"/>
              </a:defRPr>
            </a:lvl1pPr>
            <a:lvl2pPr marL="742950" indent="-285750">
              <a:spcBef>
                <a:spcPct val="20000"/>
              </a:spcBef>
              <a:spcAft>
                <a:spcPts val="300"/>
              </a:spcAft>
              <a:buClr>
                <a:srgbClr val="C3260C"/>
              </a:buClr>
              <a:buSzPct val="130000"/>
              <a:buFont typeface="Georgia" panose="02040502050405020303" pitchFamily="18" charset="0"/>
              <a:buChar char="*"/>
              <a:defRPr sz="2000">
                <a:solidFill>
                  <a:srgbClr val="404040"/>
                </a:solidFill>
                <a:latin typeface="Trebuchet MS" panose="020B0603020202020204" pitchFamily="34" charset="0"/>
              </a:defRPr>
            </a:lvl2pPr>
            <a:lvl3pPr marL="1143000" indent="-228600">
              <a:spcBef>
                <a:spcPct val="20000"/>
              </a:spcBef>
              <a:spcAft>
                <a:spcPts val="300"/>
              </a:spcAft>
              <a:buClr>
                <a:srgbClr val="C3260C"/>
              </a:buClr>
              <a:buSzPct val="130000"/>
              <a:buFont typeface="Georgia" panose="02040502050405020303" pitchFamily="18" charset="0"/>
              <a:buChar char="*"/>
              <a:defRPr>
                <a:solidFill>
                  <a:srgbClr val="404040"/>
                </a:solidFill>
                <a:latin typeface="Trebuchet MS" panose="020B0603020202020204" pitchFamily="34" charset="0"/>
              </a:defRPr>
            </a:lvl3pPr>
            <a:lvl4pPr marL="1600200" indent="-228600">
              <a:spcBef>
                <a:spcPct val="20000"/>
              </a:spcBef>
              <a:spcAft>
                <a:spcPts val="300"/>
              </a:spcAft>
              <a:buClr>
                <a:srgbClr val="C3260C"/>
              </a:buClr>
              <a:buSzPct val="130000"/>
              <a:buFont typeface="Georgia" panose="02040502050405020303" pitchFamily="18" charset="0"/>
              <a:buChar char="*"/>
              <a:defRPr sz="1600">
                <a:solidFill>
                  <a:srgbClr val="404040"/>
                </a:solidFill>
                <a:latin typeface="Trebuchet MS" panose="020B0603020202020204" pitchFamily="34" charset="0"/>
              </a:defRPr>
            </a:lvl4pPr>
            <a:lvl5pPr marL="2057400" indent="-22860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5pPr>
            <a:lvl6pPr marL="25146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6pPr>
            <a:lvl7pPr marL="29718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7pPr>
            <a:lvl8pPr marL="34290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8pPr>
            <a:lvl9pPr marL="38862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9pPr>
          </a:lstStyle>
          <a:p>
            <a:pPr marL="514350" indent="-514350">
              <a:spcAft>
                <a:spcPct val="0"/>
              </a:spcAft>
              <a:buClrTx/>
              <a:buSzTx/>
              <a:buFont typeface="+mj-lt"/>
              <a:buAutoNum type="arabicPeriod" startAt="2"/>
            </a:pPr>
            <a:r>
              <a:rPr lang="en-US" altLang="en-US" sz="2400" kern="0" dirty="0">
                <a:solidFill>
                  <a:schemeClr val="tx1"/>
                </a:solidFill>
                <a:latin typeface="Calibri" panose="020F0502020204030204" pitchFamily="34" charset="0"/>
                <a:ea typeface="Calibri" panose="020F0502020204030204" pitchFamily="34" charset="0"/>
                <a:cs typeface="Calibri" panose="020F0502020204030204" pitchFamily="34" charset="0"/>
              </a:rPr>
              <a:t>Complete the Application (New, Renewal or “New and Renewal” as applicable): Application must be completed and submitted through CA Connect.</a:t>
            </a:r>
          </a:p>
          <a:p>
            <a:pPr marL="514350" indent="-514350">
              <a:spcAft>
                <a:spcPct val="0"/>
              </a:spcAft>
              <a:buClrTx/>
              <a:buSzTx/>
              <a:buFont typeface="+mj-lt"/>
              <a:buAutoNum type="arabicPeriod" startAt="2"/>
            </a:pPr>
            <a:r>
              <a:rPr lang="en-US" sz="2400" dirty="0">
                <a:latin typeface="Calibri" panose="020F0502020204030204" pitchFamily="34" charset="0"/>
                <a:ea typeface="Calibri" panose="020F0502020204030204" pitchFamily="34" charset="0"/>
                <a:cs typeface="Calibri" panose="020F0502020204030204" pitchFamily="34" charset="0"/>
              </a:rPr>
              <a:t>For U Certificates: Upon submittal of the completed application through CA Connect, receipt of the completed ASME Accreditation/Certification Agreement form, and the proper fees, ASME will request from the Applicant’s Authorized Inspection Agency (AIA) verification of an agreement for third party inspection and will verify the application for completeness. Once the Agreement with the AIA has been verified and the application reviewed for completeness, ASME will move forward with scheduling the Joint Review. </a:t>
            </a:r>
            <a:endParaRPr lang="en-US" altLang="en-US" sz="2400" kern="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spcAft>
                <a:spcPct val="0"/>
              </a:spcAft>
              <a:buClrTx/>
              <a:buSzTx/>
              <a:buNone/>
            </a:pPr>
            <a:endParaRPr lang="en-US" altLang="en-US" sz="2800" kern="0" dirty="0">
              <a:solidFill>
                <a:schemeClr val="tx1"/>
              </a:solidFill>
              <a:latin typeface="Times"/>
              <a:cs typeface="Tahoma" pitchFamily="34" charset="0"/>
            </a:endParaRPr>
          </a:p>
          <a:p>
            <a:pPr marL="0" indent="0">
              <a:spcAft>
                <a:spcPct val="0"/>
              </a:spcAft>
              <a:buClrTx/>
              <a:buSzTx/>
              <a:buNone/>
            </a:pPr>
            <a:endParaRPr lang="en-US" altLang="en-US" sz="2800" dirty="0">
              <a:solidFill>
                <a:srgbClr val="FF0000"/>
              </a:solidFill>
              <a:latin typeface="Calibri" panose="020F0502020204030204" pitchFamily="34" charset="0"/>
              <a:cs typeface="Tahoma" panose="020B0604030504040204" pitchFamily="34" charset="0"/>
            </a:endParaRPr>
          </a:p>
        </p:txBody>
      </p:sp>
    </p:spTree>
    <p:extLst>
      <p:ext uri="{BB962C8B-B14F-4D97-AF65-F5344CB8AC3E}">
        <p14:creationId xmlns:p14="http://schemas.microsoft.com/office/powerpoint/2010/main" val="778709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C7384-F82B-6D2F-A030-B4C10403D743}"/>
            </a:ext>
          </a:extLst>
        </p:cNvPr>
        <p:cNvGrpSpPr/>
        <p:nvPr/>
      </p:nvGrpSpPr>
      <p:grpSpPr>
        <a:xfrm>
          <a:off x="0" y="0"/>
          <a:ext cx="0" cy="0"/>
          <a:chOff x="0" y="0"/>
          <a:chExt cx="0" cy="0"/>
        </a:xfrm>
      </p:grpSpPr>
      <p:cxnSp>
        <p:nvCxnSpPr>
          <p:cNvPr id="41986" name="Straight Connector 5">
            <a:extLst>
              <a:ext uri="{FF2B5EF4-FFF2-40B4-BE49-F238E27FC236}">
                <a16:creationId xmlns:a16="http://schemas.microsoft.com/office/drawing/2014/main" id="{B7DF9CA9-1BEC-5552-2C83-4C0CE2EABF77}"/>
              </a:ext>
            </a:extLst>
          </p:cNvPr>
          <p:cNvCxnSpPr>
            <a:cxnSpLocks noChangeShapeType="1"/>
          </p:cNvCxnSpPr>
          <p:nvPr/>
        </p:nvCxnSpPr>
        <p:spPr bwMode="auto">
          <a:xfrm>
            <a:off x="838200" y="1676400"/>
            <a:ext cx="7391400" cy="0"/>
          </a:xfrm>
          <a:prstGeom prst="line">
            <a:avLst/>
          </a:prstGeom>
          <a:noFill/>
          <a:ln w="38100" algn="ctr">
            <a:solidFill>
              <a:srgbClr val="0000CC"/>
            </a:solidFill>
            <a:round/>
            <a:headEnd/>
            <a:tailEnd/>
          </a:ln>
          <a:extLst>
            <a:ext uri="{909E8E84-426E-40DD-AFC4-6F175D3DCCD1}">
              <a14:hiddenFill xmlns:a14="http://schemas.microsoft.com/office/drawing/2010/main">
                <a:noFill/>
              </a14:hiddenFill>
            </a:ext>
          </a:extLst>
        </p:spPr>
      </p:cxnSp>
      <p:sp>
        <p:nvSpPr>
          <p:cNvPr id="7" name="Title 1">
            <a:extLst>
              <a:ext uri="{FF2B5EF4-FFF2-40B4-BE49-F238E27FC236}">
                <a16:creationId xmlns:a16="http://schemas.microsoft.com/office/drawing/2014/main" id="{1157FFD6-A3B6-F300-4948-9DA212BAAB91}"/>
              </a:ext>
            </a:extLst>
          </p:cNvPr>
          <p:cNvSpPr txBox="1">
            <a:spLocks/>
          </p:cNvSpPr>
          <p:nvPr/>
        </p:nvSpPr>
        <p:spPr bwMode="auto">
          <a:xfrm>
            <a:off x="115747" y="244033"/>
            <a:ext cx="8854633" cy="1143000"/>
          </a:xfrm>
          <a:prstGeom prst="rect">
            <a:avLst/>
          </a:prstGeom>
          <a:noFill/>
          <a:ln>
            <a:noFill/>
          </a:ln>
          <a:effectLst/>
        </p:spPr>
        <p:txBody>
          <a:bodyPr anchor="ctr"/>
          <a:lstStyle>
            <a:lvl1pPr algn="l" rtl="0" eaLnBrk="0" fontAlgn="base" hangingPunct="0">
              <a:spcBef>
                <a:spcPct val="0"/>
              </a:spcBef>
              <a:spcAft>
                <a:spcPct val="0"/>
              </a:spcAft>
              <a:defRPr sz="4000">
                <a:solidFill>
                  <a:srgbClr val="0019A1"/>
                </a:solidFill>
                <a:latin typeface="+mj-lt"/>
                <a:ea typeface="+mj-ea"/>
                <a:cs typeface="+mj-cs"/>
              </a:defRPr>
            </a:lvl1pPr>
            <a:lvl2pPr algn="l" rtl="0" eaLnBrk="0" fontAlgn="base" hangingPunct="0">
              <a:spcBef>
                <a:spcPct val="0"/>
              </a:spcBef>
              <a:spcAft>
                <a:spcPct val="0"/>
              </a:spcAft>
              <a:defRPr sz="4000">
                <a:solidFill>
                  <a:srgbClr val="0019A1"/>
                </a:solidFill>
                <a:latin typeface="Times New Roman" pitchFamily="18" charset="0"/>
              </a:defRPr>
            </a:lvl2pPr>
            <a:lvl3pPr algn="l" rtl="0" eaLnBrk="0" fontAlgn="base" hangingPunct="0">
              <a:spcBef>
                <a:spcPct val="0"/>
              </a:spcBef>
              <a:spcAft>
                <a:spcPct val="0"/>
              </a:spcAft>
              <a:defRPr sz="4000">
                <a:solidFill>
                  <a:srgbClr val="0019A1"/>
                </a:solidFill>
                <a:latin typeface="Times New Roman" pitchFamily="18" charset="0"/>
              </a:defRPr>
            </a:lvl3pPr>
            <a:lvl4pPr algn="l" rtl="0" eaLnBrk="0" fontAlgn="base" hangingPunct="0">
              <a:spcBef>
                <a:spcPct val="0"/>
              </a:spcBef>
              <a:spcAft>
                <a:spcPct val="0"/>
              </a:spcAft>
              <a:defRPr sz="4000">
                <a:solidFill>
                  <a:srgbClr val="0019A1"/>
                </a:solidFill>
                <a:latin typeface="Times New Roman" pitchFamily="18" charset="0"/>
              </a:defRPr>
            </a:lvl4pPr>
            <a:lvl5pPr algn="l" rtl="0" eaLnBrk="0" fontAlgn="base" hangingPunct="0">
              <a:spcBef>
                <a:spcPct val="0"/>
              </a:spcBef>
              <a:spcAft>
                <a:spcPct val="0"/>
              </a:spcAft>
              <a:defRPr sz="4000">
                <a:solidFill>
                  <a:srgbClr val="0019A1"/>
                </a:solidFill>
                <a:latin typeface="Times New Roman" pitchFamily="18" charset="0"/>
              </a:defRPr>
            </a:lvl5pPr>
            <a:lvl6pPr marL="457200" algn="l" rtl="0" fontAlgn="base">
              <a:spcBef>
                <a:spcPct val="0"/>
              </a:spcBef>
              <a:spcAft>
                <a:spcPct val="0"/>
              </a:spcAft>
              <a:defRPr sz="4000">
                <a:solidFill>
                  <a:srgbClr val="0019A1"/>
                </a:solidFill>
                <a:latin typeface="Times New Roman" pitchFamily="18" charset="0"/>
              </a:defRPr>
            </a:lvl6pPr>
            <a:lvl7pPr marL="914400" algn="l" rtl="0" fontAlgn="base">
              <a:spcBef>
                <a:spcPct val="0"/>
              </a:spcBef>
              <a:spcAft>
                <a:spcPct val="0"/>
              </a:spcAft>
              <a:defRPr sz="4000">
                <a:solidFill>
                  <a:srgbClr val="0019A1"/>
                </a:solidFill>
                <a:latin typeface="Times New Roman" pitchFamily="18" charset="0"/>
              </a:defRPr>
            </a:lvl7pPr>
            <a:lvl8pPr marL="1371600" algn="l" rtl="0" fontAlgn="base">
              <a:spcBef>
                <a:spcPct val="0"/>
              </a:spcBef>
              <a:spcAft>
                <a:spcPct val="0"/>
              </a:spcAft>
              <a:defRPr sz="4000">
                <a:solidFill>
                  <a:srgbClr val="0019A1"/>
                </a:solidFill>
                <a:latin typeface="Times New Roman" pitchFamily="18" charset="0"/>
              </a:defRPr>
            </a:lvl8pPr>
            <a:lvl9pPr marL="1828800" algn="l" rtl="0" fontAlgn="base">
              <a:spcBef>
                <a:spcPct val="0"/>
              </a:spcBef>
              <a:spcAft>
                <a:spcPct val="0"/>
              </a:spcAft>
              <a:defRPr sz="4000">
                <a:solidFill>
                  <a:srgbClr val="0019A1"/>
                </a:solidFill>
                <a:latin typeface="Times New Roman" pitchFamily="18" charset="0"/>
              </a:defRPr>
            </a:lvl9pPr>
          </a:lstStyle>
          <a:p>
            <a:pPr algn="ctr">
              <a:defRPr/>
            </a:pPr>
            <a:r>
              <a:rPr lang="en-US" altLang="en-US" sz="3200" b="1" kern="0" dirty="0">
                <a:solidFill>
                  <a:srgbClr val="0000CC"/>
                </a:solidFill>
                <a:latin typeface="Times New Roman" panose="02020603050405020304" pitchFamily="18" charset="0"/>
                <a:cs typeface="Times New Roman" panose="02020603050405020304" pitchFamily="18" charset="0"/>
              </a:rPr>
              <a:t>How to apply for ASME BPE &amp; U Certifications in CAConnect (continued)</a:t>
            </a:r>
          </a:p>
        </p:txBody>
      </p:sp>
      <p:sp>
        <p:nvSpPr>
          <p:cNvPr id="41988" name="Content Placeholder 2">
            <a:extLst>
              <a:ext uri="{FF2B5EF4-FFF2-40B4-BE49-F238E27FC236}">
                <a16:creationId xmlns:a16="http://schemas.microsoft.com/office/drawing/2014/main" id="{4FE522C1-77CE-64C1-BA24-1B0532796855}"/>
              </a:ext>
            </a:extLst>
          </p:cNvPr>
          <p:cNvSpPr txBox="1">
            <a:spLocks noChangeArrowheads="1"/>
          </p:cNvSpPr>
          <p:nvPr/>
        </p:nvSpPr>
        <p:spPr bwMode="auto">
          <a:xfrm>
            <a:off x="277091" y="1828800"/>
            <a:ext cx="8534400" cy="4673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63550" indent="-463550">
              <a:spcBef>
                <a:spcPct val="20000"/>
              </a:spcBef>
              <a:spcAft>
                <a:spcPts val="300"/>
              </a:spcAft>
              <a:buClr>
                <a:srgbClr val="C3260C"/>
              </a:buClr>
              <a:buSzPct val="130000"/>
              <a:buFont typeface="Georgia" panose="02040502050405020303" pitchFamily="18" charset="0"/>
              <a:buChar char="*"/>
              <a:defRPr sz="2200">
                <a:solidFill>
                  <a:srgbClr val="404040"/>
                </a:solidFill>
                <a:latin typeface="Trebuchet MS" panose="020B0603020202020204" pitchFamily="34" charset="0"/>
              </a:defRPr>
            </a:lvl1pPr>
            <a:lvl2pPr marL="742950" indent="-285750">
              <a:spcBef>
                <a:spcPct val="20000"/>
              </a:spcBef>
              <a:spcAft>
                <a:spcPts val="300"/>
              </a:spcAft>
              <a:buClr>
                <a:srgbClr val="C3260C"/>
              </a:buClr>
              <a:buSzPct val="130000"/>
              <a:buFont typeface="Georgia" panose="02040502050405020303" pitchFamily="18" charset="0"/>
              <a:buChar char="*"/>
              <a:defRPr sz="2000">
                <a:solidFill>
                  <a:srgbClr val="404040"/>
                </a:solidFill>
                <a:latin typeface="Trebuchet MS" panose="020B0603020202020204" pitchFamily="34" charset="0"/>
              </a:defRPr>
            </a:lvl2pPr>
            <a:lvl3pPr marL="1143000" indent="-228600">
              <a:spcBef>
                <a:spcPct val="20000"/>
              </a:spcBef>
              <a:spcAft>
                <a:spcPts val="300"/>
              </a:spcAft>
              <a:buClr>
                <a:srgbClr val="C3260C"/>
              </a:buClr>
              <a:buSzPct val="130000"/>
              <a:buFont typeface="Georgia" panose="02040502050405020303" pitchFamily="18" charset="0"/>
              <a:buChar char="*"/>
              <a:defRPr>
                <a:solidFill>
                  <a:srgbClr val="404040"/>
                </a:solidFill>
                <a:latin typeface="Trebuchet MS" panose="020B0603020202020204" pitchFamily="34" charset="0"/>
              </a:defRPr>
            </a:lvl3pPr>
            <a:lvl4pPr marL="1600200" indent="-228600">
              <a:spcBef>
                <a:spcPct val="20000"/>
              </a:spcBef>
              <a:spcAft>
                <a:spcPts val="300"/>
              </a:spcAft>
              <a:buClr>
                <a:srgbClr val="C3260C"/>
              </a:buClr>
              <a:buSzPct val="130000"/>
              <a:buFont typeface="Georgia" panose="02040502050405020303" pitchFamily="18" charset="0"/>
              <a:buChar char="*"/>
              <a:defRPr sz="1600">
                <a:solidFill>
                  <a:srgbClr val="404040"/>
                </a:solidFill>
                <a:latin typeface="Trebuchet MS" panose="020B0603020202020204" pitchFamily="34" charset="0"/>
              </a:defRPr>
            </a:lvl4pPr>
            <a:lvl5pPr marL="2057400" indent="-22860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5pPr>
            <a:lvl6pPr marL="25146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6pPr>
            <a:lvl7pPr marL="29718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7pPr>
            <a:lvl8pPr marL="34290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8pPr>
            <a:lvl9pPr marL="3886200" indent="-228600" eaLnBrk="0" fontAlgn="base" hangingPunct="0">
              <a:spcBef>
                <a:spcPct val="20000"/>
              </a:spcBef>
              <a:spcAft>
                <a:spcPts val="300"/>
              </a:spcAft>
              <a:buClr>
                <a:srgbClr val="C3260C"/>
              </a:buClr>
              <a:buSzPct val="130000"/>
              <a:buFont typeface="Georgia" panose="02040502050405020303" pitchFamily="18" charset="0"/>
              <a:buChar char="*"/>
              <a:defRPr sz="1400">
                <a:solidFill>
                  <a:srgbClr val="404040"/>
                </a:solidFill>
                <a:latin typeface="Trebuchet MS" panose="020B0603020202020204" pitchFamily="34" charset="0"/>
              </a:defRPr>
            </a:lvl9pPr>
          </a:lstStyle>
          <a:p>
            <a:pPr marL="514350" indent="-514350">
              <a:spcAft>
                <a:spcPct val="0"/>
              </a:spcAft>
              <a:buClrTx/>
              <a:buSzTx/>
              <a:buFont typeface="+mj-lt"/>
              <a:buAutoNum type="arabicPeriod" startAt="4"/>
            </a:pPr>
            <a:r>
              <a:rPr lang="en-US" altLang="en-US" sz="2400" kern="0" dirty="0">
                <a:solidFill>
                  <a:schemeClr val="tx1"/>
                </a:solidFill>
                <a:latin typeface="Calibri" panose="020F0502020204030204" pitchFamily="34" charset="0"/>
                <a:ea typeface="Calibri" panose="020F0502020204030204" pitchFamily="34" charset="0"/>
                <a:cs typeface="Calibri" panose="020F0502020204030204" pitchFamily="34" charset="0"/>
              </a:rPr>
              <a:t>Be sure to list any information you believe the Team should be aware of and helpful in conducting the Survey/Joint Review. (Short Work Week and Schedule, Multiple Shifts, etc. )</a:t>
            </a:r>
          </a:p>
          <a:p>
            <a:pPr marL="514350" indent="-514350">
              <a:spcAft>
                <a:spcPct val="0"/>
              </a:spcAft>
              <a:buClrTx/>
              <a:buSzTx/>
              <a:buFont typeface="+mj-lt"/>
              <a:buAutoNum type="arabicPeriod" startAt="4"/>
            </a:pPr>
            <a:endParaRPr lang="en-US" altLang="en-US" sz="2400" kern="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279400" lvl="1" indent="0" algn="ctr">
              <a:spcAft>
                <a:spcPct val="0"/>
              </a:spcAft>
              <a:buClrTx/>
              <a:buSzTx/>
              <a:buNone/>
            </a:pPr>
            <a:r>
              <a:rPr lang="en-US" altLang="en-US" sz="2400" kern="0" dirty="0">
                <a:solidFill>
                  <a:schemeClr val="tx1"/>
                </a:solidFill>
                <a:latin typeface="Calibri" panose="020F0502020204030204" pitchFamily="34" charset="0"/>
                <a:ea typeface="Calibri" panose="020F0502020204030204" pitchFamily="34" charset="0"/>
                <a:cs typeface="Calibri" panose="020F0502020204030204" pitchFamily="34" charset="0"/>
              </a:rPr>
              <a:t>Be Honest! If you do not want scheduled for a holiday week or if you only work a four 10-hour days – List it!</a:t>
            </a:r>
          </a:p>
          <a:p>
            <a:pPr marL="0" indent="0">
              <a:spcAft>
                <a:spcPct val="0"/>
              </a:spcAft>
              <a:buClrTx/>
              <a:buSzTx/>
              <a:buNone/>
            </a:pPr>
            <a:endParaRPr lang="en-US" altLang="en-US" sz="2800" dirty="0">
              <a:solidFill>
                <a:srgbClr val="FF0000"/>
              </a:solidFill>
              <a:latin typeface="Calibri" panose="020F0502020204030204" pitchFamily="34" charset="0"/>
              <a:cs typeface="Tahoma" panose="020B0604030504040204" pitchFamily="34" charset="0"/>
            </a:endParaRPr>
          </a:p>
        </p:txBody>
      </p:sp>
    </p:spTree>
    <p:extLst>
      <p:ext uri="{BB962C8B-B14F-4D97-AF65-F5344CB8AC3E}">
        <p14:creationId xmlns:p14="http://schemas.microsoft.com/office/powerpoint/2010/main" val="42796067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nyej\LOCALS~1\Temp\articulate\presenter\imgtemp\TSBJkxyJ_files\slide0001_image001.png"/>
</p:tagLst>
</file>

<file path=ppt/theme/theme1.xml><?xml version="1.0" encoding="utf-8"?>
<a:theme xmlns:a="http://schemas.openxmlformats.org/drawingml/2006/main" name="S&amp;C Them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ASME Dim Room Template</Template>
  <TotalTime>3095</TotalTime>
  <Words>1856</Words>
  <Application>Microsoft Office PowerPoint</Application>
  <PresentationFormat>On-screen Show (4:3)</PresentationFormat>
  <Paragraphs>146</Paragraphs>
  <Slides>22</Slides>
  <Notes>12</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22</vt:i4>
      </vt:variant>
    </vt:vector>
  </HeadingPairs>
  <TitlesOfParts>
    <vt:vector size="35" baseType="lpstr">
      <vt:lpstr>Arial</vt:lpstr>
      <vt:lpstr>Calibri</vt:lpstr>
      <vt:lpstr>Georgia</vt:lpstr>
      <vt:lpstr>Tahoma</vt:lpstr>
      <vt:lpstr>Times</vt:lpstr>
      <vt:lpstr>Times New Roman</vt:lpstr>
      <vt:lpstr>Trebuchet MS</vt:lpstr>
      <vt:lpstr>Verdana</vt:lpstr>
      <vt:lpstr>Wingdings</vt:lpstr>
      <vt:lpstr>S&amp;C Theme</vt:lpstr>
      <vt:lpstr>Slipstream</vt:lpstr>
      <vt:lpstr>1_Office Theme</vt:lpstr>
      <vt:lpstr>1_Slipstream</vt:lpstr>
      <vt:lpstr>ASME BPE &amp; U Certifications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ASME Codes and Standards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BPV Realignment Boiler Code Briefing - Feb 2008</dc:title>
  <dc:creator>Kenneth Balkey / Guido Karcher/ et al</dc:creator>
  <cp:lastModifiedBy>Mat Burke</cp:lastModifiedBy>
  <cp:revision>15</cp:revision>
  <cp:lastPrinted>2024-05-07T12:24:24Z</cp:lastPrinted>
  <dcterms:created xsi:type="dcterms:W3CDTF">2007-02-21T03:56:02Z</dcterms:created>
  <dcterms:modified xsi:type="dcterms:W3CDTF">2026-05-18T16:42:17Z</dcterms:modified>
</cp:coreProperties>
</file>