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EC7F54-94CF-4E0C-A656-8065A02CB91E}" v="5" dt="2025-12-01T20:40:29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ique Vesey" userId="e88e5067-138e-44cf-92fe-ea1f1aa5265c" providerId="ADAL" clId="{8B0685C2-7561-471B-AD58-BE12235E40FF}"/>
    <pc:docChg chg="undo custSel addSld delSld modSld">
      <pc:chgData name="Angelique Vesey" userId="e88e5067-138e-44cf-92fe-ea1f1aa5265c" providerId="ADAL" clId="{8B0685C2-7561-471B-AD58-BE12235E40FF}" dt="2025-12-01T20:41:00.334" v="30" actId="47"/>
      <pc:docMkLst>
        <pc:docMk/>
      </pc:docMkLst>
      <pc:sldChg chg="addSp delSp modSp mod">
        <pc:chgData name="Angelique Vesey" userId="e88e5067-138e-44cf-92fe-ea1f1aa5265c" providerId="ADAL" clId="{8B0685C2-7561-471B-AD58-BE12235E40FF}" dt="2025-12-01T20:40:49.012" v="29" actId="1038"/>
        <pc:sldMkLst>
          <pc:docMk/>
          <pc:sldMk cId="651229339" sldId="256"/>
        </pc:sldMkLst>
        <pc:picChg chg="del">
          <ac:chgData name="Angelique Vesey" userId="e88e5067-138e-44cf-92fe-ea1f1aa5265c" providerId="ADAL" clId="{8B0685C2-7561-471B-AD58-BE12235E40FF}" dt="2025-12-01T20:38:02.461" v="0" actId="478"/>
          <ac:picMkLst>
            <pc:docMk/>
            <pc:sldMk cId="651229339" sldId="256"/>
            <ac:picMk id="6" creationId="{402AD199-400D-EB50-5790-33712B56B92B}"/>
          </ac:picMkLst>
        </pc:picChg>
        <pc:picChg chg="add del mod">
          <ac:chgData name="Angelique Vesey" userId="e88e5067-138e-44cf-92fe-ea1f1aa5265c" providerId="ADAL" clId="{8B0685C2-7561-471B-AD58-BE12235E40FF}" dt="2025-12-01T20:38:42.042" v="5" actId="478"/>
          <ac:picMkLst>
            <pc:docMk/>
            <pc:sldMk cId="651229339" sldId="256"/>
            <ac:picMk id="7" creationId="{D1516312-AFB2-69F4-95A0-4CF2168FF3F0}"/>
          </ac:picMkLst>
        </pc:picChg>
        <pc:picChg chg="add del mod">
          <ac:chgData name="Angelique Vesey" userId="e88e5067-138e-44cf-92fe-ea1f1aa5265c" providerId="ADAL" clId="{8B0685C2-7561-471B-AD58-BE12235E40FF}" dt="2025-12-01T20:39:51.721" v="20" actId="478"/>
          <ac:picMkLst>
            <pc:docMk/>
            <pc:sldMk cId="651229339" sldId="256"/>
            <ac:picMk id="8" creationId="{27BDAD10-BF2F-9D83-33B4-7ECBC06ED8E1}"/>
          </ac:picMkLst>
        </pc:picChg>
        <pc:picChg chg="add mod">
          <ac:chgData name="Angelique Vesey" userId="e88e5067-138e-44cf-92fe-ea1f1aa5265c" providerId="ADAL" clId="{8B0685C2-7561-471B-AD58-BE12235E40FF}" dt="2025-12-01T20:40:49.012" v="29" actId="1038"/>
          <ac:picMkLst>
            <pc:docMk/>
            <pc:sldMk cId="651229339" sldId="256"/>
            <ac:picMk id="9" creationId="{DD9C761B-904F-39FC-0F24-010C2AEF7874}"/>
          </ac:picMkLst>
        </pc:picChg>
      </pc:sldChg>
      <pc:sldChg chg="modSp add del mod">
        <pc:chgData name="Angelique Vesey" userId="e88e5067-138e-44cf-92fe-ea1f1aa5265c" providerId="ADAL" clId="{8B0685C2-7561-471B-AD58-BE12235E40FF}" dt="2025-12-01T20:41:00.334" v="30" actId="47"/>
        <pc:sldMkLst>
          <pc:docMk/>
          <pc:sldMk cId="4067147063" sldId="2147480794"/>
        </pc:sldMkLst>
        <pc:graphicFrameChg chg="mod modGraphic">
          <ac:chgData name="Angelique Vesey" userId="e88e5067-138e-44cf-92fe-ea1f1aa5265c" providerId="ADAL" clId="{8B0685C2-7561-471B-AD58-BE12235E40FF}" dt="2025-12-01T20:40:21.279" v="21" actId="208"/>
          <ac:graphicFrameMkLst>
            <pc:docMk/>
            <pc:sldMk cId="4067147063" sldId="2147480794"/>
            <ac:graphicFrameMk id="6" creationId="{2BB9EF04-5280-75F6-F3E6-BA33BF38719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71CCA-D39A-41B5-9B3C-A4A2F6EE39E7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F78A0-E7E8-4D03-92B2-B9D02F68D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8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AA89-7D22-6D25-A434-611CF7308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23D2F4-A8C6-A21D-E870-A3F14839C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326CF-2E94-1BFE-2EAD-03F5BC9B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7D1BC-24AC-0415-C6B9-343174926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F4D28-8A98-1D1C-2AC2-D746A61E1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6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9706E-A0ED-6095-D6FC-3A3A67442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2200CA-8634-ED53-CF5F-3EAFA432B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75B17-4266-8011-2E15-6E6330EB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A2BCB-F88D-050D-9D2D-73625A0C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2225-81AE-2D72-A9A1-0E7E88E3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09838-21EE-4E71-85DB-29C235E004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B8599-FC56-78A4-06C6-45568D954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B1E82-5680-F930-537B-7E62DC83C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BFFC6-3601-91D3-FBB0-6F478A44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EC7F9-A6ED-EB98-A827-314F81D77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1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3E584-96D8-D106-C33F-DF20ECFC1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2A540-A882-C39A-7453-6180F2D02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60990-9D2A-C098-4234-1B9B7F49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8B888-1395-6657-0CC0-C8B0BA892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6CB2-6E59-3525-EE0A-327FC136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2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36C10-1BE6-1842-4016-9612A7AB3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A22C2-C7F6-970C-8F3A-D13CA076D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DC2AD-09CF-EF1D-C40D-030E0FA1B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0B240-DD00-3523-ABC5-AAB54A26D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C9DAA-DFE0-2C21-ACB8-521C004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4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51F7-43CF-7853-ED6F-9A8C1D9EE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B7EA7-1177-DCEF-0D53-9151939EB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D5CDD8-931E-1AC8-8C96-3CB44FAC0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48095-A7EA-1AB9-6E7F-30FD0F54E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522B7-08B2-87A3-54A4-25259178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2D1C7-9B4C-2B96-6D0C-7D7A70AA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D8E3F-B1BC-D66D-ABD4-1DC2A13FB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60D8A-5F49-4B43-6388-FDC28BF29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D21A4-4820-7A19-18A1-C0DD2E024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951D6-4B49-1387-F01E-5B401B2E5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4AC0B8-15A1-A695-8F1A-FEA228B93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A65B2A-F92A-BBB6-0EE3-3E737ACE0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16A09-A066-226B-9D8D-D7D776A0F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23F90B-7784-F273-4F26-421C6E507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9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315B-356C-570F-F4F8-B26C67E4E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9BD28F-0877-90FC-49F7-1FC6C5BE8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3C740-C110-9777-6C3F-E9607085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E01FF-3DD8-6C73-72D1-3974B222F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939C2-3B91-44E5-C857-12AA4398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F96348-FB20-0F0E-56D3-4AA3A6489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A65DB-2101-D5CD-504C-ABAD3CA1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5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DC95A-C0E8-4F43-B34B-7BDE4F9D4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332B9-86A6-7674-EA3B-6446E8594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D2F06-93B7-7629-1145-D572958FC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FBF05-5FD1-FCB4-CC22-54B50CF38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0BFD4-F3B6-6D48-73B2-B9ACE0E9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A15A9-F6BB-0608-FD56-287C3E43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8207B-E189-6232-E616-38A7A3983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029AEF-7CA7-1246-EC2E-B02B265A8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BBE35-4AA2-4AD7-6EC9-01E9342CC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359C8-E03C-DB1C-5C57-23E7DD26C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10390-BB9A-4803-67AB-6E7BCD9F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2891D-CC12-36E5-ADE5-3F5A8B530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2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41FA92-D265-B596-BC66-26E56C674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C1DE9-CFB9-F16B-A210-8408E1606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F56E9-9FBC-8059-5A72-AFA98C578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582CE8-1799-470C-846F-E087D30014EE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27D5D-39B8-A337-2997-B3C554203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D3C1F-902A-6618-8CD1-833662EBD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0399C5-59E8-4497-8C2B-C5D757AA3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3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D9C761B-904F-39FC-0F24-010C2AEF7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9525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29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ASME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Angelique Vesey</dc:creator>
  <cp:lastModifiedBy>Angelique Vesey</cp:lastModifiedBy>
  <cp:revision>1</cp:revision>
  <dcterms:created xsi:type="dcterms:W3CDTF">2025-12-01T20:32:43Z</dcterms:created>
  <dcterms:modified xsi:type="dcterms:W3CDTF">2025-12-01T20:41:04Z</dcterms:modified>
</cp:coreProperties>
</file>