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268" r:id="rId1"/>
  </p:sldMasterIdLst>
  <p:notesMasterIdLst>
    <p:notesMasterId r:id="rId5"/>
  </p:notesMasterIdLst>
  <p:sldIdLst>
    <p:sldId id="10246" r:id="rId2"/>
    <p:sldId id="10247" r:id="rId3"/>
    <p:sldId id="1659" r:id="rId4"/>
  </p:sldIdLst>
  <p:sldSz cx="9144000" cy="6858000" type="screen4x3"/>
  <p:notesSz cx="7102475" cy="9388475"/>
  <p:defaultTextStyle>
    <a:defPPr>
      <a:defRPr lang="en-US"/>
    </a:defPPr>
    <a:lvl1pPr marL="0" algn="l" defTabSz="913865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6933" algn="l" defTabSz="913865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3865" algn="l" defTabSz="913865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0799" algn="l" defTabSz="913865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7731" algn="l" defTabSz="913865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4665" algn="l" defTabSz="913865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1596" algn="l" defTabSz="913865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198530" algn="l" defTabSz="913865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5460" algn="l" defTabSz="913865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815">
          <p15:clr>
            <a:srgbClr val="A4A3A4"/>
          </p15:clr>
        </p15:guide>
        <p15:guide id="2" pos="2256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B15C651A-D37A-0BD9-7B9F-790A1D2BB682}" name="Guest User" initials="GU" userId="S::urn:spo:anon#9e4c01a56d8e26a86e9b2d5b89ba66cccbebea26437f0d42405b0056ffbdad79::" providerId="AD"/>
  <p188:author id="{2713A9CF-F0F9-F115-6281-B4BF9170A723}" name="Onur Bilgen" initials="OB" userId="S::chair@smasisgroup.onmicrosoft.com::88785792-7a45-4ba6-a8df-272bc420f559" providerId="AD"/>
  <p188:author id="{4F0431D2-6617-E36C-DCE7-E0B24F525D41}" name="Guest User" initials="GU" userId="S::urn:spo:tenantanon#ecf5facb-69fc-43a3-9d0f-0e2d5b55234c::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B8B8B"/>
    <a:srgbClr val="8EC67E"/>
    <a:srgbClr val="A6A6A6"/>
    <a:srgbClr val="9933FF"/>
    <a:srgbClr val="FFFF99"/>
    <a:srgbClr val="C4A7FF"/>
    <a:srgbClr val="FF19E4"/>
    <a:srgbClr val="FF00FF"/>
    <a:srgbClr val="FFB493"/>
    <a:srgbClr val="D3BD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173810A-31F5-FEEF-4EFA-8E8AB7696D59}" v="2" dt="2025-07-17T15:19:58.270"/>
    <p1510:client id="{5047D47D-5008-D0BD-CB85-5DABE9EEDFF9}" v="1" vWet="2" dt="2025-07-18T14:28:23.469"/>
    <p1510:client id="{E9ABE42C-B0CC-4D6F-B1D3-151A0C3BAFD3}" v="377" dt="2025-07-18T14:31:30.19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0" d="100"/>
          <a:sy n="90" d="100"/>
        </p:scale>
        <p:origin x="1234" y="34"/>
      </p:cViewPr>
      <p:guideLst>
        <p:guide orient="horz" pos="815"/>
        <p:guide pos="2256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12" Type="http://schemas.microsoft.com/office/2018/10/relationships/authors" Target="author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notesMaster" Target="notesMasters/notesMaster1.xml"/><Relationship Id="rId10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uest User" userId="S::urn:spo:anon#9e4c01a56d8e26a86e9b2d5b89ba66cccbebea26437f0d42405b0056ffbdad79::" providerId="AD" clId="Web-{151CF2F3-88B9-0AC2-83D9-BB6BE7923478}"/>
    <pc:docChg chg="modSld">
      <pc:chgData name="Guest User" userId="S::urn:spo:anon#9e4c01a56d8e26a86e9b2d5b89ba66cccbebea26437f0d42405b0056ffbdad79::" providerId="AD" clId="Web-{151CF2F3-88B9-0AC2-83D9-BB6BE7923478}" dt="2025-03-17T01:26:09.042" v="23" actId="20577"/>
      <pc:docMkLst>
        <pc:docMk/>
      </pc:docMkLst>
      <pc:sldChg chg="addSp delSp modSp mod modShow">
        <pc:chgData name="Guest User" userId="S::urn:spo:anon#9e4c01a56d8e26a86e9b2d5b89ba66cccbebea26437f0d42405b0056ffbdad79::" providerId="AD" clId="Web-{151CF2F3-88B9-0AC2-83D9-BB6BE7923478}" dt="2025-03-17T01:25:50.745" v="20" actId="1076"/>
        <pc:sldMkLst>
          <pc:docMk/>
          <pc:sldMk cId="1500371056" sldId="10049"/>
        </pc:sldMkLst>
      </pc:sldChg>
      <pc:sldChg chg="modSp">
        <pc:chgData name="Guest User" userId="S::urn:spo:anon#9e4c01a56d8e26a86e9b2d5b89ba66cccbebea26437f0d42405b0056ffbdad79::" providerId="AD" clId="Web-{151CF2F3-88B9-0AC2-83D9-BB6BE7923478}" dt="2025-03-17T01:26:09.042" v="23" actId="20577"/>
        <pc:sldMkLst>
          <pc:docMk/>
          <pc:sldMk cId="100696799" sldId="2142532727"/>
        </pc:sldMkLst>
      </pc:sldChg>
    </pc:docChg>
  </pc:docChgLst>
  <pc:docChgLst>
    <pc:chgData name="James Gibert" userId="S::secretary@smasisgroup.onmicrosoft.com::e156af1d-7b38-4435-a528-5006b0ca67f8" providerId="AD" clId="Web-{8B9C2F74-E129-6EC5-4F61-6C409558B023}"/>
    <pc:docChg chg="modSld">
      <pc:chgData name="James Gibert" userId="S::secretary@smasisgroup.onmicrosoft.com::e156af1d-7b38-4435-a528-5006b0ca67f8" providerId="AD" clId="Web-{8B9C2F74-E129-6EC5-4F61-6C409558B023}" dt="2025-03-18T22:06:23.099" v="232" actId="20577"/>
      <pc:docMkLst>
        <pc:docMk/>
      </pc:docMkLst>
      <pc:sldChg chg="modSp">
        <pc:chgData name="James Gibert" userId="S::secretary@smasisgroup.onmicrosoft.com::e156af1d-7b38-4435-a528-5006b0ca67f8" providerId="AD" clId="Web-{8B9C2F74-E129-6EC5-4F61-6C409558B023}" dt="2025-03-18T21:54:43.102" v="4" actId="20577"/>
        <pc:sldMkLst>
          <pc:docMk/>
          <pc:sldMk cId="3393113724" sldId="2142532739"/>
        </pc:sldMkLst>
      </pc:sldChg>
      <pc:sldChg chg="modSp">
        <pc:chgData name="James Gibert" userId="S::secretary@smasisgroup.onmicrosoft.com::e156af1d-7b38-4435-a528-5006b0ca67f8" providerId="AD" clId="Web-{8B9C2F74-E129-6EC5-4F61-6C409558B023}" dt="2025-03-18T22:04:52.129" v="217" actId="14100"/>
        <pc:sldMkLst>
          <pc:docMk/>
          <pc:sldMk cId="589070936" sldId="2142532741"/>
        </pc:sldMkLst>
      </pc:sldChg>
      <pc:sldChg chg="addSp delSp modSp">
        <pc:chgData name="James Gibert" userId="S::secretary@smasisgroup.onmicrosoft.com::e156af1d-7b38-4435-a528-5006b0ca67f8" providerId="AD" clId="Web-{8B9C2F74-E129-6EC5-4F61-6C409558B023}" dt="2025-03-18T22:04:19.660" v="214" actId="20577"/>
        <pc:sldMkLst>
          <pc:docMk/>
          <pc:sldMk cId="291816365" sldId="2142532746"/>
        </pc:sldMkLst>
      </pc:sldChg>
      <pc:sldChg chg="modSp">
        <pc:chgData name="James Gibert" userId="S::secretary@smasisgroup.onmicrosoft.com::e156af1d-7b38-4435-a528-5006b0ca67f8" providerId="AD" clId="Web-{8B9C2F74-E129-6EC5-4F61-6C409558B023}" dt="2025-03-18T22:05:35.255" v="228" actId="1076"/>
        <pc:sldMkLst>
          <pc:docMk/>
          <pc:sldMk cId="3326877567" sldId="2142532750"/>
        </pc:sldMkLst>
      </pc:sldChg>
      <pc:sldChg chg="modSp">
        <pc:chgData name="James Gibert" userId="S::secretary@smasisgroup.onmicrosoft.com::e156af1d-7b38-4435-a528-5006b0ca67f8" providerId="AD" clId="Web-{8B9C2F74-E129-6EC5-4F61-6C409558B023}" dt="2025-03-18T22:06:23.099" v="232" actId="20577"/>
        <pc:sldMkLst>
          <pc:docMk/>
          <pc:sldMk cId="629540558" sldId="2142532753"/>
        </pc:sldMkLst>
      </pc:sldChg>
    </pc:docChg>
  </pc:docChgLst>
  <pc:docChgLst>
    <pc:chgData name="Guest User" userId="S::urn:spo:anon#9e4c01a56d8e26a86e9b2d5b89ba66cccbebea26437f0d42405b0056ffbdad79::" providerId="AD" clId="Web-{70B61784-2DFD-4F27-706D-3A06CA9A8A65}"/>
    <pc:docChg chg="modSld">
      <pc:chgData name="Guest User" userId="S::urn:spo:anon#9e4c01a56d8e26a86e9b2d5b89ba66cccbebea26437f0d42405b0056ffbdad79::" providerId="AD" clId="Web-{70B61784-2DFD-4F27-706D-3A06CA9A8A65}" dt="2025-03-11T20:11:42.816" v="361" actId="20577"/>
      <pc:docMkLst>
        <pc:docMk/>
      </pc:docMkLst>
      <pc:sldChg chg="modSp">
        <pc:chgData name="Guest User" userId="S::urn:spo:anon#9e4c01a56d8e26a86e9b2d5b89ba66cccbebea26437f0d42405b0056ffbdad79::" providerId="AD" clId="Web-{70B61784-2DFD-4F27-706D-3A06CA9A8A65}" dt="2025-03-11T19:24:24.674" v="2" actId="1076"/>
        <pc:sldMkLst>
          <pc:docMk/>
          <pc:sldMk cId="3412286081" sldId="10268"/>
        </pc:sldMkLst>
      </pc:sldChg>
    </pc:docChg>
  </pc:docChgLst>
  <pc:docChgLst>
    <pc:chgData name="Guest User" userId="S::urn:spo:anon#9e4c01a56d8e26a86e9b2d5b89ba66cccbebea26437f0d42405b0056ffbdad79::" providerId="AD" clId="Web-{390FA684-D961-3B1A-5ED0-292F8437D17E}"/>
    <pc:docChg chg="modSld">
      <pc:chgData name="Guest User" userId="S::urn:spo:anon#9e4c01a56d8e26a86e9b2d5b89ba66cccbebea26437f0d42405b0056ffbdad79::" providerId="AD" clId="Web-{390FA684-D961-3B1A-5ED0-292F8437D17E}" dt="2025-02-27T15:32:18.330" v="14" actId="20577"/>
      <pc:docMkLst>
        <pc:docMk/>
      </pc:docMkLst>
      <pc:sldChg chg="addSp delSp modSp">
        <pc:chgData name="Guest User" userId="S::urn:spo:anon#9e4c01a56d8e26a86e9b2d5b89ba66cccbebea26437f0d42405b0056ffbdad79::" providerId="AD" clId="Web-{390FA684-D961-3B1A-5ED0-292F8437D17E}" dt="2025-02-27T15:32:18.330" v="14" actId="20577"/>
        <pc:sldMkLst>
          <pc:docMk/>
          <pc:sldMk cId="243493937" sldId="1609"/>
        </pc:sldMkLst>
      </pc:sldChg>
      <pc:sldChg chg="modSp">
        <pc:chgData name="Guest User" userId="S::urn:spo:anon#9e4c01a56d8e26a86e9b2d5b89ba66cccbebea26437f0d42405b0056ffbdad79::" providerId="AD" clId="Web-{390FA684-D961-3B1A-5ED0-292F8437D17E}" dt="2025-02-27T15:29:45.622" v="0" actId="1076"/>
        <pc:sldMkLst>
          <pc:docMk/>
          <pc:sldMk cId="827436684" sldId="2142532692"/>
        </pc:sldMkLst>
      </pc:sldChg>
    </pc:docChg>
  </pc:docChgLst>
  <pc:docChgLst>
    <pc:chgData name="Guest User" userId="S::urn:spo:anon#9e4c01a56d8e26a86e9b2d5b89ba66cccbebea26437f0d42405b0056ffbdad79::" providerId="AD" clId="Web-{9357AC42-7120-5462-D30E-82031F3C6B7E}"/>
    <pc:docChg chg="modSld">
      <pc:chgData name="Guest User" userId="S::urn:spo:anon#9e4c01a56d8e26a86e9b2d5b89ba66cccbebea26437f0d42405b0056ffbdad79::" providerId="AD" clId="Web-{9357AC42-7120-5462-D30E-82031F3C6B7E}" dt="2025-03-18T14:33:53.675" v="28" actId="20577"/>
      <pc:docMkLst>
        <pc:docMk/>
      </pc:docMkLst>
      <pc:sldChg chg="modSp">
        <pc:chgData name="Guest User" userId="S::urn:spo:anon#9e4c01a56d8e26a86e9b2d5b89ba66cccbebea26437f0d42405b0056ffbdad79::" providerId="AD" clId="Web-{9357AC42-7120-5462-D30E-82031F3C6B7E}" dt="2025-03-18T14:33:53.675" v="28" actId="20577"/>
        <pc:sldMkLst>
          <pc:docMk/>
          <pc:sldMk cId="3965595324" sldId="256"/>
        </pc:sldMkLst>
      </pc:sldChg>
    </pc:docChg>
  </pc:docChgLst>
  <pc:docChgLst>
    <pc:chgData name="Guest User" userId="S::urn:spo:anon#9e4c01a56d8e26a86e9b2d5b89ba66cccbebea26437f0d42405b0056ffbdad79::" providerId="AD" clId="Web-{35782F6E-F355-95E6-BB24-218C8CD7F4DB}"/>
    <pc:docChg chg="modSld">
      <pc:chgData name="Guest User" userId="S::urn:spo:anon#9e4c01a56d8e26a86e9b2d5b89ba66cccbebea26437f0d42405b0056ffbdad79::" providerId="AD" clId="Web-{35782F6E-F355-95E6-BB24-218C8CD7F4DB}" dt="2025-03-11T15:09:37.588" v="7" actId="1076"/>
      <pc:docMkLst>
        <pc:docMk/>
      </pc:docMkLst>
      <pc:sldChg chg="modSp">
        <pc:chgData name="Guest User" userId="S::urn:spo:anon#9e4c01a56d8e26a86e9b2d5b89ba66cccbebea26437f0d42405b0056ffbdad79::" providerId="AD" clId="Web-{35782F6E-F355-95E6-BB24-218C8CD7F4DB}" dt="2025-03-11T15:08:52.166" v="5" actId="1076"/>
        <pc:sldMkLst>
          <pc:docMk/>
          <pc:sldMk cId="2410386794" sldId="1702"/>
        </pc:sldMkLst>
      </pc:sldChg>
      <pc:sldChg chg="modSp">
        <pc:chgData name="Guest User" userId="S::urn:spo:anon#9e4c01a56d8e26a86e9b2d5b89ba66cccbebea26437f0d42405b0056ffbdad79::" providerId="AD" clId="Web-{35782F6E-F355-95E6-BB24-218C8CD7F4DB}" dt="2025-03-11T15:09:37.588" v="7" actId="1076"/>
        <pc:sldMkLst>
          <pc:docMk/>
          <pc:sldMk cId="3412286081" sldId="10268"/>
        </pc:sldMkLst>
      </pc:sldChg>
    </pc:docChg>
  </pc:docChgLst>
  <pc:docChgLst>
    <pc:chgData name="Gastbenutzer" userId="S::urn:spo:anon#9e4c01a56d8e26a86e9b2d5b89ba66cccbebea26437f0d42405b0056ffbdad79::" providerId="AD" clId="Web-{C7A26C7F-A324-9155-D6C6-C8805B585713}"/>
    <pc:docChg chg="modSld">
      <pc:chgData name="Gastbenutzer" userId="S::urn:spo:anon#9e4c01a56d8e26a86e9b2d5b89ba66cccbebea26437f0d42405b0056ffbdad79::" providerId="AD" clId="Web-{C7A26C7F-A324-9155-D6C6-C8805B585713}" dt="2025-02-26T16:27:25.793" v="46" actId="1076"/>
      <pc:docMkLst>
        <pc:docMk/>
      </pc:docMkLst>
      <pc:sldChg chg="modSp">
        <pc:chgData name="Gastbenutzer" userId="S::urn:spo:anon#9e4c01a56d8e26a86e9b2d5b89ba66cccbebea26437f0d42405b0056ffbdad79::" providerId="AD" clId="Web-{C7A26C7F-A324-9155-D6C6-C8805B585713}" dt="2025-02-26T16:27:25.793" v="46" actId="1076"/>
        <pc:sldMkLst>
          <pc:docMk/>
          <pc:sldMk cId="243493937" sldId="1609"/>
        </pc:sldMkLst>
      </pc:sldChg>
      <pc:sldChg chg="delSp modSp">
        <pc:chgData name="Gastbenutzer" userId="S::urn:spo:anon#9e4c01a56d8e26a86e9b2d5b89ba66cccbebea26437f0d42405b0056ffbdad79::" providerId="AD" clId="Web-{C7A26C7F-A324-9155-D6C6-C8805B585713}" dt="2025-02-26T16:27:16.558" v="45" actId="20577"/>
        <pc:sldMkLst>
          <pc:docMk/>
          <pc:sldMk cId="1960213796" sldId="1610"/>
        </pc:sldMkLst>
      </pc:sldChg>
    </pc:docChg>
  </pc:docChgLst>
  <pc:docChgLst>
    <pc:chgData name="Guest User" userId="S::urn:spo:anon#9e4c01a56d8e26a86e9b2d5b89ba66cccbebea26437f0d42405b0056ffbdad79::" providerId="AD" clId="Web-{23A3F027-4DC0-6B38-AA7D-B9296AD5F52C}"/>
    <pc:docChg chg="modSld">
      <pc:chgData name="Guest User" userId="S::urn:spo:anon#9e4c01a56d8e26a86e9b2d5b89ba66cccbebea26437f0d42405b0056ffbdad79::" providerId="AD" clId="Web-{23A3F027-4DC0-6B38-AA7D-B9296AD5F52C}" dt="2025-03-18T22:18:56.653" v="96" actId="20577"/>
      <pc:docMkLst>
        <pc:docMk/>
      </pc:docMkLst>
      <pc:sldChg chg="modSp">
        <pc:chgData name="Guest User" userId="S::urn:spo:anon#9e4c01a56d8e26a86e9b2d5b89ba66cccbebea26437f0d42405b0056ffbdad79::" providerId="AD" clId="Web-{23A3F027-4DC0-6B38-AA7D-B9296AD5F52C}" dt="2025-03-18T22:18:56.653" v="96" actId="20577"/>
        <pc:sldMkLst>
          <pc:docMk/>
          <pc:sldMk cId="2400163637" sldId="10407"/>
        </pc:sldMkLst>
      </pc:sldChg>
      <pc:sldChg chg="modSp">
        <pc:chgData name="Guest User" userId="S::urn:spo:anon#9e4c01a56d8e26a86e9b2d5b89ba66cccbebea26437f0d42405b0056ffbdad79::" providerId="AD" clId="Web-{23A3F027-4DC0-6B38-AA7D-B9296AD5F52C}" dt="2025-03-18T22:13:43.237" v="6" actId="20577"/>
        <pc:sldMkLst>
          <pc:docMk/>
          <pc:sldMk cId="1825576445" sldId="2142532725"/>
        </pc:sldMkLst>
      </pc:sldChg>
      <pc:sldChg chg="modSp">
        <pc:chgData name="Guest User" userId="S::urn:spo:anon#9e4c01a56d8e26a86e9b2d5b89ba66cccbebea26437f0d42405b0056ffbdad79::" providerId="AD" clId="Web-{23A3F027-4DC0-6B38-AA7D-B9296AD5F52C}" dt="2025-03-18T22:15:43.334" v="47" actId="20577"/>
        <pc:sldMkLst>
          <pc:docMk/>
          <pc:sldMk cId="100696799" sldId="2142532727"/>
        </pc:sldMkLst>
      </pc:sldChg>
      <pc:sldChg chg="modSp mod modShow">
        <pc:chgData name="Guest User" userId="S::urn:spo:anon#9e4c01a56d8e26a86e9b2d5b89ba66cccbebea26437f0d42405b0056ffbdad79::" providerId="AD" clId="Web-{23A3F027-4DC0-6B38-AA7D-B9296AD5F52C}" dt="2025-03-18T22:12:17.265" v="1"/>
        <pc:sldMkLst>
          <pc:docMk/>
          <pc:sldMk cId="3285838733" sldId="2142532730"/>
        </pc:sldMkLst>
      </pc:sldChg>
      <pc:sldChg chg="mod modShow">
        <pc:chgData name="Guest User" userId="S::urn:spo:anon#9e4c01a56d8e26a86e9b2d5b89ba66cccbebea26437f0d42405b0056ffbdad79::" providerId="AD" clId="Web-{23A3F027-4DC0-6B38-AA7D-B9296AD5F52C}" dt="2025-03-18T22:12:23.171" v="2"/>
        <pc:sldMkLst>
          <pc:docMk/>
          <pc:sldMk cId="4178309506" sldId="2142532731"/>
        </pc:sldMkLst>
      </pc:sldChg>
      <pc:sldChg chg="mod modShow">
        <pc:chgData name="Guest User" userId="S::urn:spo:anon#9e4c01a56d8e26a86e9b2d5b89ba66cccbebea26437f0d42405b0056ffbdad79::" providerId="AD" clId="Web-{23A3F027-4DC0-6B38-AA7D-B9296AD5F52C}" dt="2025-03-18T22:12:32.312" v="3"/>
        <pc:sldMkLst>
          <pc:docMk/>
          <pc:sldMk cId="1869669187" sldId="2142532732"/>
        </pc:sldMkLst>
      </pc:sldChg>
      <pc:sldChg chg="modSp">
        <pc:chgData name="Guest User" userId="S::urn:spo:anon#9e4c01a56d8e26a86e9b2d5b89ba66cccbebea26437f0d42405b0056ffbdad79::" providerId="AD" clId="Web-{23A3F027-4DC0-6B38-AA7D-B9296AD5F52C}" dt="2025-03-18T22:13:31.158" v="4" actId="20577"/>
        <pc:sldMkLst>
          <pc:docMk/>
          <pc:sldMk cId="4058046792" sldId="2142532738"/>
        </pc:sldMkLst>
      </pc:sldChg>
    </pc:docChg>
  </pc:docChgLst>
  <pc:docChgLst>
    <pc:chgData name="Onur Bilgen" userId="88785792-7a45-4ba6-a8df-272bc420f559" providerId="ADAL" clId="{FB4FC65F-092B-4B9F-AAD6-CFC2388E4A29}"/>
    <pc:docChg chg="modSld">
      <pc:chgData name="Onur Bilgen" userId="88785792-7a45-4ba6-a8df-272bc420f559" providerId="ADAL" clId="{FB4FC65F-092B-4B9F-AAD6-CFC2388E4A29}" dt="2025-07-18T15:11:37.927" v="122" actId="255"/>
      <pc:docMkLst>
        <pc:docMk/>
      </pc:docMkLst>
      <pc:sldChg chg="modSp mod">
        <pc:chgData name="Onur Bilgen" userId="88785792-7a45-4ba6-a8df-272bc420f559" providerId="ADAL" clId="{FB4FC65F-092B-4B9F-AAD6-CFC2388E4A29}" dt="2025-07-18T15:11:22.540" v="118" actId="1076"/>
        <pc:sldMkLst>
          <pc:docMk/>
          <pc:sldMk cId="4057193831" sldId="10246"/>
        </pc:sldMkLst>
        <pc:spChg chg="mod">
          <ac:chgData name="Onur Bilgen" userId="88785792-7a45-4ba6-a8df-272bc420f559" providerId="ADAL" clId="{FB4FC65F-092B-4B9F-AAD6-CFC2388E4A29}" dt="2025-07-18T15:11:22.540" v="118" actId="1076"/>
          <ac:spMkLst>
            <pc:docMk/>
            <pc:sldMk cId="4057193831" sldId="10246"/>
            <ac:spMk id="6" creationId="{26D628C0-86A0-4AAE-87F1-2E4B3152625D}"/>
          </ac:spMkLst>
        </pc:spChg>
      </pc:sldChg>
      <pc:sldChg chg="modSp mod">
        <pc:chgData name="Onur Bilgen" userId="88785792-7a45-4ba6-a8df-272bc420f559" providerId="ADAL" clId="{FB4FC65F-092B-4B9F-AAD6-CFC2388E4A29}" dt="2025-07-18T15:11:37.927" v="122" actId="255"/>
        <pc:sldMkLst>
          <pc:docMk/>
          <pc:sldMk cId="1468124619" sldId="10247"/>
        </pc:sldMkLst>
        <pc:spChg chg="mod">
          <ac:chgData name="Onur Bilgen" userId="88785792-7a45-4ba6-a8df-272bc420f559" providerId="ADAL" clId="{FB4FC65F-092B-4B9F-AAD6-CFC2388E4A29}" dt="2025-07-18T15:11:37.927" v="122" actId="255"/>
          <ac:spMkLst>
            <pc:docMk/>
            <pc:sldMk cId="1468124619" sldId="10247"/>
            <ac:spMk id="9" creationId="{EC47C2E6-2B1D-E372-FEB1-D0039D680509}"/>
          </ac:spMkLst>
        </pc:spChg>
      </pc:sldChg>
    </pc:docChg>
  </pc:docChgLst>
  <pc:docChgLst>
    <pc:chgData name="James Gibert" userId="S::secretary@smasisgroup.onmicrosoft.com::e156af1d-7b38-4435-a528-5006b0ca67f8" providerId="AD" clId="Web-{249F17D4-69E7-43C3-1B2A-52D8E37BCD5C}"/>
    <pc:docChg chg="addSld delSld modSld sldOrd">
      <pc:chgData name="James Gibert" userId="S::secretary@smasisgroup.onmicrosoft.com::e156af1d-7b38-4435-a528-5006b0ca67f8" providerId="AD" clId="Web-{249F17D4-69E7-43C3-1B2A-52D8E37BCD5C}" dt="2025-03-18T16:05:43.106" v="837"/>
      <pc:docMkLst>
        <pc:docMk/>
      </pc:docMkLst>
      <pc:sldChg chg="modSp">
        <pc:chgData name="James Gibert" userId="S::secretary@smasisgroup.onmicrosoft.com::e156af1d-7b38-4435-a528-5006b0ca67f8" providerId="AD" clId="Web-{249F17D4-69E7-43C3-1B2A-52D8E37BCD5C}" dt="2025-03-18T15:48:29.735" v="710" actId="1076"/>
        <pc:sldMkLst>
          <pc:docMk/>
          <pc:sldMk cId="3965595324" sldId="256"/>
        </pc:sldMkLst>
      </pc:sldChg>
      <pc:sldChg chg="mod modShow">
        <pc:chgData name="James Gibert" userId="S::secretary@smasisgroup.onmicrosoft.com::e156af1d-7b38-4435-a528-5006b0ca67f8" providerId="AD" clId="Web-{249F17D4-69E7-43C3-1B2A-52D8E37BCD5C}" dt="2025-03-18T16:05:12.934" v="834"/>
        <pc:sldMkLst>
          <pc:docMk/>
          <pc:sldMk cId="1103400655" sldId="257"/>
        </pc:sldMkLst>
      </pc:sldChg>
      <pc:sldChg chg="modSp">
        <pc:chgData name="James Gibert" userId="S::secretary@smasisgroup.onmicrosoft.com::e156af1d-7b38-4435-a528-5006b0ca67f8" providerId="AD" clId="Web-{249F17D4-69E7-43C3-1B2A-52D8E37BCD5C}" dt="2025-03-18T15:43:28.404" v="638" actId="1076"/>
        <pc:sldMkLst>
          <pc:docMk/>
          <pc:sldMk cId="1591959793" sldId="406"/>
        </pc:sldMkLst>
      </pc:sldChg>
      <pc:sldChg chg="mod ord modShow">
        <pc:chgData name="James Gibert" userId="S::secretary@smasisgroup.onmicrosoft.com::e156af1d-7b38-4435-a528-5006b0ca67f8" providerId="AD" clId="Web-{249F17D4-69E7-43C3-1B2A-52D8E37BCD5C}" dt="2025-03-18T15:49:46.174" v="732"/>
        <pc:sldMkLst>
          <pc:docMk/>
          <pc:sldMk cId="3845448443" sldId="1612"/>
        </pc:sldMkLst>
      </pc:sldChg>
      <pc:sldChg chg="mod ord modShow">
        <pc:chgData name="James Gibert" userId="S::secretary@smasisgroup.onmicrosoft.com::e156af1d-7b38-4435-a528-5006b0ca67f8" providerId="AD" clId="Web-{249F17D4-69E7-43C3-1B2A-52D8E37BCD5C}" dt="2025-03-18T15:49:46.174" v="731"/>
        <pc:sldMkLst>
          <pc:docMk/>
          <pc:sldMk cId="357592399" sldId="1614"/>
        </pc:sldMkLst>
      </pc:sldChg>
      <pc:sldChg chg="addSp modSp">
        <pc:chgData name="James Gibert" userId="S::secretary@smasisgroup.onmicrosoft.com::e156af1d-7b38-4435-a528-5006b0ca67f8" providerId="AD" clId="Web-{249F17D4-69E7-43C3-1B2A-52D8E37BCD5C}" dt="2025-03-17T02:31:38.824" v="515" actId="20577"/>
        <pc:sldMkLst>
          <pc:docMk/>
          <pc:sldMk cId="540583396" sldId="1643"/>
        </pc:sldMkLst>
      </pc:sldChg>
      <pc:sldChg chg="addSp delSp modSp">
        <pc:chgData name="James Gibert" userId="S::secretary@smasisgroup.onmicrosoft.com::e156af1d-7b38-4435-a528-5006b0ca67f8" providerId="AD" clId="Web-{249F17D4-69E7-43C3-1B2A-52D8E37BCD5C}" dt="2025-03-18T14:47:30.857" v="560" actId="14100"/>
        <pc:sldMkLst>
          <pc:docMk/>
          <pc:sldMk cId="3241503641" sldId="1645"/>
        </pc:sldMkLst>
      </pc:sldChg>
      <pc:sldChg chg="modSp">
        <pc:chgData name="James Gibert" userId="S::secretary@smasisgroup.onmicrosoft.com::e156af1d-7b38-4435-a528-5006b0ca67f8" providerId="AD" clId="Web-{249F17D4-69E7-43C3-1B2A-52D8E37BCD5C}" dt="2025-03-18T15:50:06.752" v="735" actId="1076"/>
        <pc:sldMkLst>
          <pc:docMk/>
          <pc:sldMk cId="466285536" sldId="1660"/>
        </pc:sldMkLst>
      </pc:sldChg>
      <pc:sldChg chg="modSp">
        <pc:chgData name="James Gibert" userId="S::secretary@smasisgroup.onmicrosoft.com::e156af1d-7b38-4435-a528-5006b0ca67f8" providerId="AD" clId="Web-{249F17D4-69E7-43C3-1B2A-52D8E37BCD5C}" dt="2025-02-25T17:04:01.048" v="152" actId="20577"/>
        <pc:sldMkLst>
          <pc:docMk/>
          <pc:sldMk cId="3111848079" sldId="1700"/>
        </pc:sldMkLst>
      </pc:sldChg>
      <pc:sldChg chg="modSp">
        <pc:chgData name="James Gibert" userId="S::secretary@smasisgroup.onmicrosoft.com::e156af1d-7b38-4435-a528-5006b0ca67f8" providerId="AD" clId="Web-{249F17D4-69E7-43C3-1B2A-52D8E37BCD5C}" dt="2025-02-25T17:04:34.860" v="170" actId="20577"/>
        <pc:sldMkLst>
          <pc:docMk/>
          <pc:sldMk cId="2410386794" sldId="1702"/>
        </pc:sldMkLst>
      </pc:sldChg>
      <pc:sldChg chg="modSp">
        <pc:chgData name="James Gibert" userId="S::secretary@smasisgroup.onmicrosoft.com::e156af1d-7b38-4435-a528-5006b0ca67f8" providerId="AD" clId="Web-{249F17D4-69E7-43C3-1B2A-52D8E37BCD5C}" dt="2025-02-25T17:05:25.766" v="207" actId="20577"/>
        <pc:sldMkLst>
          <pc:docMk/>
          <pc:sldMk cId="1645230332" sldId="1704"/>
        </pc:sldMkLst>
      </pc:sldChg>
      <pc:sldChg chg="modSp">
        <pc:chgData name="James Gibert" userId="S::secretary@smasisgroup.onmicrosoft.com::e156af1d-7b38-4435-a528-5006b0ca67f8" providerId="AD" clId="Web-{249F17D4-69E7-43C3-1B2A-52D8E37BCD5C}" dt="2025-02-25T18:47:34.059" v="493" actId="20577"/>
        <pc:sldMkLst>
          <pc:docMk/>
          <pc:sldMk cId="2671009217" sldId="10183"/>
        </pc:sldMkLst>
      </pc:sldChg>
      <pc:sldChg chg="mod modShow">
        <pc:chgData name="James Gibert" userId="S::secretary@smasisgroup.onmicrosoft.com::e156af1d-7b38-4435-a528-5006b0ca67f8" providerId="AD" clId="Web-{249F17D4-69E7-43C3-1B2A-52D8E37BCD5C}" dt="2025-03-18T16:05:20.668" v="835"/>
        <pc:sldMkLst>
          <pc:docMk/>
          <pc:sldMk cId="1743028266" sldId="10205"/>
        </pc:sldMkLst>
      </pc:sldChg>
      <pc:sldChg chg="mod ord modShow">
        <pc:chgData name="James Gibert" userId="S::secretary@smasisgroup.onmicrosoft.com::e156af1d-7b38-4435-a528-5006b0ca67f8" providerId="AD" clId="Web-{249F17D4-69E7-43C3-1B2A-52D8E37BCD5C}" dt="2025-03-18T16:04:25.074" v="829"/>
        <pc:sldMkLst>
          <pc:docMk/>
          <pc:sldMk cId="841306181" sldId="10207"/>
        </pc:sldMkLst>
      </pc:sldChg>
      <pc:sldChg chg="mod modShow">
        <pc:chgData name="James Gibert" userId="S::secretary@smasisgroup.onmicrosoft.com::e156af1d-7b38-4435-a528-5006b0ca67f8" providerId="AD" clId="Web-{249F17D4-69E7-43C3-1B2A-52D8E37BCD5C}" dt="2025-03-18T16:05:28.731" v="836"/>
        <pc:sldMkLst>
          <pc:docMk/>
          <pc:sldMk cId="3868113879" sldId="10208"/>
        </pc:sldMkLst>
      </pc:sldChg>
      <pc:sldChg chg="mod modShow">
        <pc:chgData name="James Gibert" userId="S::secretary@smasisgroup.onmicrosoft.com::e156af1d-7b38-4435-a528-5006b0ca67f8" providerId="AD" clId="Web-{249F17D4-69E7-43C3-1B2A-52D8E37BCD5C}" dt="2025-03-18T16:04:57.746" v="833"/>
        <pc:sldMkLst>
          <pc:docMk/>
          <pc:sldMk cId="3942529790" sldId="10209"/>
        </pc:sldMkLst>
      </pc:sldChg>
      <pc:sldChg chg="mod ord modShow">
        <pc:chgData name="James Gibert" userId="S::secretary@smasisgroup.onmicrosoft.com::e156af1d-7b38-4435-a528-5006b0ca67f8" providerId="AD" clId="Web-{249F17D4-69E7-43C3-1B2A-52D8E37BCD5C}" dt="2025-03-18T16:04:31.715" v="830"/>
        <pc:sldMkLst>
          <pc:docMk/>
          <pc:sldMk cId="434639897" sldId="10239"/>
        </pc:sldMkLst>
      </pc:sldChg>
      <pc:sldChg chg="mod modShow">
        <pc:chgData name="James Gibert" userId="S::secretary@smasisgroup.onmicrosoft.com::e156af1d-7b38-4435-a528-5006b0ca67f8" providerId="AD" clId="Web-{249F17D4-69E7-43C3-1B2A-52D8E37BCD5C}" dt="2025-03-18T16:04:50.308" v="832"/>
        <pc:sldMkLst>
          <pc:docMk/>
          <pc:sldMk cId="4075770943" sldId="10240"/>
        </pc:sldMkLst>
      </pc:sldChg>
      <pc:sldChg chg="mod modShow">
        <pc:chgData name="James Gibert" userId="S::secretary@smasisgroup.onmicrosoft.com::e156af1d-7b38-4435-a528-5006b0ca67f8" providerId="AD" clId="Web-{249F17D4-69E7-43C3-1B2A-52D8E37BCD5C}" dt="2025-03-18T16:04:40.043" v="831"/>
        <pc:sldMkLst>
          <pc:docMk/>
          <pc:sldMk cId="2507837064" sldId="10241"/>
        </pc:sldMkLst>
      </pc:sldChg>
      <pc:sldChg chg="mod modShow">
        <pc:chgData name="James Gibert" userId="S::secretary@smasisgroup.onmicrosoft.com::e156af1d-7b38-4435-a528-5006b0ca67f8" providerId="AD" clId="Web-{249F17D4-69E7-43C3-1B2A-52D8E37BCD5C}" dt="2025-03-18T16:05:43.106" v="837"/>
        <pc:sldMkLst>
          <pc:docMk/>
          <pc:sldMk cId="3676678579" sldId="10254"/>
        </pc:sldMkLst>
      </pc:sldChg>
      <pc:sldChg chg="modSp">
        <pc:chgData name="James Gibert" userId="S::secretary@smasisgroup.onmicrosoft.com::e156af1d-7b38-4435-a528-5006b0ca67f8" providerId="AD" clId="Web-{249F17D4-69E7-43C3-1B2A-52D8E37BCD5C}" dt="2025-03-18T15:43:19.044" v="637" actId="1076"/>
        <pc:sldMkLst>
          <pc:docMk/>
          <pc:sldMk cId="3564085731" sldId="10267"/>
        </pc:sldMkLst>
      </pc:sldChg>
      <pc:sldChg chg="modSp">
        <pc:chgData name="James Gibert" userId="S::secretary@smasisgroup.onmicrosoft.com::e156af1d-7b38-4435-a528-5006b0ca67f8" providerId="AD" clId="Web-{249F17D4-69E7-43C3-1B2A-52D8E37BCD5C}" dt="2025-02-25T17:03:01.485" v="128" actId="20577"/>
        <pc:sldMkLst>
          <pc:docMk/>
          <pc:sldMk cId="3412286081" sldId="10268"/>
        </pc:sldMkLst>
      </pc:sldChg>
      <pc:sldChg chg="mod ord modShow">
        <pc:chgData name="James Gibert" userId="S::secretary@smasisgroup.onmicrosoft.com::e156af1d-7b38-4435-a528-5006b0ca67f8" providerId="AD" clId="Web-{249F17D4-69E7-43C3-1B2A-52D8E37BCD5C}" dt="2025-03-18T15:49:46.174" v="733"/>
        <pc:sldMkLst>
          <pc:docMk/>
          <pc:sldMk cId="1989049773" sldId="10269"/>
        </pc:sldMkLst>
      </pc:sldChg>
      <pc:sldChg chg="mod modShow">
        <pc:chgData name="James Gibert" userId="S::secretary@smasisgroup.onmicrosoft.com::e156af1d-7b38-4435-a528-5006b0ca67f8" providerId="AD" clId="Web-{249F17D4-69E7-43C3-1B2A-52D8E37BCD5C}" dt="2025-03-18T15:49:03.548" v="711"/>
        <pc:sldMkLst>
          <pc:docMk/>
          <pc:sldMk cId="736697506" sldId="10270"/>
        </pc:sldMkLst>
      </pc:sldChg>
      <pc:sldChg chg="modSp">
        <pc:chgData name="James Gibert" userId="S::secretary@smasisgroup.onmicrosoft.com::e156af1d-7b38-4435-a528-5006b0ca67f8" providerId="AD" clId="Web-{249F17D4-69E7-43C3-1B2A-52D8E37BCD5C}" dt="2025-02-25T17:05:04.954" v="192" actId="20577"/>
        <pc:sldMkLst>
          <pc:docMk/>
          <pc:sldMk cId="2785904155" sldId="10271"/>
        </pc:sldMkLst>
      </pc:sldChg>
      <pc:sldChg chg="modSp">
        <pc:chgData name="James Gibert" userId="S::secretary@smasisgroup.onmicrosoft.com::e156af1d-7b38-4435-a528-5006b0ca67f8" providerId="AD" clId="Web-{249F17D4-69E7-43C3-1B2A-52D8E37BCD5C}" dt="2025-02-25T18:38:28.493" v="255" actId="20577"/>
        <pc:sldMkLst>
          <pc:docMk/>
          <pc:sldMk cId="2609031251" sldId="10275"/>
        </pc:sldMkLst>
      </pc:sldChg>
      <pc:sldChg chg="modSp">
        <pc:chgData name="James Gibert" userId="S::secretary@smasisgroup.onmicrosoft.com::e156af1d-7b38-4435-a528-5006b0ca67f8" providerId="AD" clId="Web-{249F17D4-69E7-43C3-1B2A-52D8E37BCD5C}" dt="2025-02-25T15:21:18.392" v="27" actId="20577"/>
        <pc:sldMkLst>
          <pc:docMk/>
          <pc:sldMk cId="2400163637" sldId="10407"/>
        </pc:sldMkLst>
      </pc:sldChg>
      <pc:sldChg chg="mod modShow">
        <pc:chgData name="James Gibert" userId="S::secretary@smasisgroup.onmicrosoft.com::e156af1d-7b38-4435-a528-5006b0ca67f8" providerId="AD" clId="Web-{249F17D4-69E7-43C3-1B2A-52D8E37BCD5C}" dt="2025-03-18T15:50:32.799" v="736"/>
        <pc:sldMkLst>
          <pc:docMk/>
          <pc:sldMk cId="827436684" sldId="2142532692"/>
        </pc:sldMkLst>
      </pc:sldChg>
      <pc:sldChg chg="addSp delSp modSp">
        <pc:chgData name="James Gibert" userId="S::secretary@smasisgroup.onmicrosoft.com::e156af1d-7b38-4435-a528-5006b0ca67f8" providerId="AD" clId="Web-{249F17D4-69E7-43C3-1B2A-52D8E37BCD5C}" dt="2025-03-18T15:47:52.157" v="707" actId="20577"/>
        <pc:sldMkLst>
          <pc:docMk/>
          <pc:sldMk cId="1599164280" sldId="2142532701"/>
        </pc:sldMkLst>
      </pc:sldChg>
      <pc:sldChg chg="modSp">
        <pc:chgData name="James Gibert" userId="S::secretary@smasisgroup.onmicrosoft.com::e156af1d-7b38-4435-a528-5006b0ca67f8" providerId="AD" clId="Web-{249F17D4-69E7-43C3-1B2A-52D8E37BCD5C}" dt="2025-02-25T18:37:40.758" v="253"/>
        <pc:sldMkLst>
          <pc:docMk/>
          <pc:sldMk cId="2716190886" sldId="2142532718"/>
        </pc:sldMkLst>
      </pc:sldChg>
      <pc:sldChg chg="addSp delSp modSp">
        <pc:chgData name="James Gibert" userId="S::secretary@smasisgroup.onmicrosoft.com::e156af1d-7b38-4435-a528-5006b0ca67f8" providerId="AD" clId="Web-{249F17D4-69E7-43C3-1B2A-52D8E37BCD5C}" dt="2025-03-18T16:02:21.088" v="820" actId="1076"/>
        <pc:sldMkLst>
          <pc:docMk/>
          <pc:sldMk cId="2868105096" sldId="2142532721"/>
        </pc:sldMkLst>
      </pc:sldChg>
      <pc:sldChg chg="modSp">
        <pc:chgData name="James Gibert" userId="S::secretary@smasisgroup.onmicrosoft.com::e156af1d-7b38-4435-a528-5006b0ca67f8" providerId="AD" clId="Web-{249F17D4-69E7-43C3-1B2A-52D8E37BCD5C}" dt="2025-02-25T18:40:07.993" v="256" actId="20577"/>
        <pc:sldMkLst>
          <pc:docMk/>
          <pc:sldMk cId="2361148004" sldId="2142532722"/>
        </pc:sldMkLst>
      </pc:sldChg>
      <pc:sldChg chg="modSp add del">
        <pc:chgData name="James Gibert" userId="S::secretary@smasisgroup.onmicrosoft.com::e156af1d-7b38-4435-a528-5006b0ca67f8" providerId="AD" clId="Web-{249F17D4-69E7-43C3-1B2A-52D8E37BCD5C}" dt="2025-02-25T18:40:23.900" v="259" actId="20577"/>
        <pc:sldMkLst>
          <pc:docMk/>
          <pc:sldMk cId="2008194329" sldId="2142532723"/>
        </pc:sldMkLst>
      </pc:sldChg>
      <pc:sldChg chg="modSp">
        <pc:chgData name="James Gibert" userId="S::secretary@smasisgroup.onmicrosoft.com::e156af1d-7b38-4435-a528-5006b0ca67f8" providerId="AD" clId="Web-{249F17D4-69E7-43C3-1B2A-52D8E37BCD5C}" dt="2025-02-25T18:42:54.885" v="348" actId="20577"/>
        <pc:sldMkLst>
          <pc:docMk/>
          <pc:sldMk cId="3356588455" sldId="2142532726"/>
        </pc:sldMkLst>
      </pc:sldChg>
      <pc:sldChg chg="modSp">
        <pc:chgData name="James Gibert" userId="S::secretary@smasisgroup.onmicrosoft.com::e156af1d-7b38-4435-a528-5006b0ca67f8" providerId="AD" clId="Web-{249F17D4-69E7-43C3-1B2A-52D8E37BCD5C}" dt="2025-02-25T18:43:24.182" v="356" actId="20577"/>
        <pc:sldMkLst>
          <pc:docMk/>
          <pc:sldMk cId="100696799" sldId="2142532727"/>
        </pc:sldMkLst>
      </pc:sldChg>
      <pc:sldChg chg="modSp">
        <pc:chgData name="James Gibert" userId="S::secretary@smasisgroup.onmicrosoft.com::e156af1d-7b38-4435-a528-5006b0ca67f8" providerId="AD" clId="Web-{249F17D4-69E7-43C3-1B2A-52D8E37BCD5C}" dt="2025-02-25T18:44:01.104" v="408" actId="20577"/>
        <pc:sldMkLst>
          <pc:docMk/>
          <pc:sldMk cId="2355260688" sldId="2142532728"/>
        </pc:sldMkLst>
      </pc:sldChg>
      <pc:sldChg chg="addSp delSp modSp">
        <pc:chgData name="James Gibert" userId="S::secretary@smasisgroup.onmicrosoft.com::e156af1d-7b38-4435-a528-5006b0ca67f8" providerId="AD" clId="Web-{249F17D4-69E7-43C3-1B2A-52D8E37BCD5C}" dt="2025-02-25T18:45:52.011" v="479" actId="20577"/>
        <pc:sldMkLst>
          <pc:docMk/>
          <pc:sldMk cId="2087338428" sldId="2142532729"/>
        </pc:sldMkLst>
      </pc:sldChg>
      <pc:sldChg chg="modSp">
        <pc:chgData name="James Gibert" userId="S::secretary@smasisgroup.onmicrosoft.com::e156af1d-7b38-4435-a528-5006b0ca67f8" providerId="AD" clId="Web-{249F17D4-69E7-43C3-1B2A-52D8E37BCD5C}" dt="2025-02-25T18:51:17.654" v="496" actId="20577"/>
        <pc:sldMkLst>
          <pc:docMk/>
          <pc:sldMk cId="1869669187" sldId="2142532732"/>
        </pc:sldMkLst>
      </pc:sldChg>
      <pc:sldChg chg="add">
        <pc:chgData name="James Gibert" userId="S::secretary@smasisgroup.onmicrosoft.com::e156af1d-7b38-4435-a528-5006b0ca67f8" providerId="AD" clId="Web-{249F17D4-69E7-43C3-1B2A-52D8E37BCD5C}" dt="2025-03-18T14:28:11.302" v="529"/>
        <pc:sldMkLst>
          <pc:docMk/>
          <pc:sldMk cId="4058046792" sldId="2142532738"/>
        </pc:sldMkLst>
      </pc:sldChg>
      <pc:sldChg chg="modSp add">
        <pc:chgData name="James Gibert" userId="S::secretary@smasisgroup.onmicrosoft.com::e156af1d-7b38-4435-a528-5006b0ca67f8" providerId="AD" clId="Web-{249F17D4-69E7-43C3-1B2A-52D8E37BCD5C}" dt="2025-03-18T16:02:50.635" v="822" actId="1076"/>
        <pc:sldMkLst>
          <pc:docMk/>
          <pc:sldMk cId="3393113724" sldId="2142532739"/>
        </pc:sldMkLst>
      </pc:sldChg>
      <pc:sldChg chg="add">
        <pc:chgData name="James Gibert" userId="S::secretary@smasisgroup.onmicrosoft.com::e156af1d-7b38-4435-a528-5006b0ca67f8" providerId="AD" clId="Web-{249F17D4-69E7-43C3-1B2A-52D8E37BCD5C}" dt="2025-03-18T14:28:11.349" v="531"/>
        <pc:sldMkLst>
          <pc:docMk/>
          <pc:sldMk cId="2569717420" sldId="2142532740"/>
        </pc:sldMkLst>
      </pc:sldChg>
      <pc:sldChg chg="modSp add">
        <pc:chgData name="James Gibert" userId="S::secretary@smasisgroup.onmicrosoft.com::e156af1d-7b38-4435-a528-5006b0ca67f8" providerId="AD" clId="Web-{249F17D4-69E7-43C3-1B2A-52D8E37BCD5C}" dt="2025-03-18T16:04:21.011" v="828" actId="20577"/>
        <pc:sldMkLst>
          <pc:docMk/>
          <pc:sldMk cId="589070936" sldId="2142532741"/>
        </pc:sldMkLst>
      </pc:sldChg>
      <pc:sldChg chg="modSp add">
        <pc:chgData name="James Gibert" userId="S::secretary@smasisgroup.onmicrosoft.com::e156af1d-7b38-4435-a528-5006b0ca67f8" providerId="AD" clId="Web-{249F17D4-69E7-43C3-1B2A-52D8E37BCD5C}" dt="2025-03-18T15:38:05.197" v="589" actId="20577"/>
        <pc:sldMkLst>
          <pc:docMk/>
          <pc:sldMk cId="1167659610" sldId="2142532742"/>
        </pc:sldMkLst>
      </pc:sldChg>
      <pc:sldChg chg="add">
        <pc:chgData name="James Gibert" userId="S::secretary@smasisgroup.onmicrosoft.com::e156af1d-7b38-4435-a528-5006b0ca67f8" providerId="AD" clId="Web-{249F17D4-69E7-43C3-1B2A-52D8E37BCD5C}" dt="2025-03-18T14:28:11.427" v="534"/>
        <pc:sldMkLst>
          <pc:docMk/>
          <pc:sldMk cId="2602472704" sldId="2142532743"/>
        </pc:sldMkLst>
      </pc:sldChg>
      <pc:sldChg chg="add">
        <pc:chgData name="James Gibert" userId="S::secretary@smasisgroup.onmicrosoft.com::e156af1d-7b38-4435-a528-5006b0ca67f8" providerId="AD" clId="Web-{249F17D4-69E7-43C3-1B2A-52D8E37BCD5C}" dt="2025-03-18T14:28:11.458" v="535"/>
        <pc:sldMkLst>
          <pc:docMk/>
          <pc:sldMk cId="2619409850" sldId="2142532744"/>
        </pc:sldMkLst>
      </pc:sldChg>
      <pc:sldChg chg="add">
        <pc:chgData name="James Gibert" userId="S::secretary@smasisgroup.onmicrosoft.com::e156af1d-7b38-4435-a528-5006b0ca67f8" providerId="AD" clId="Web-{249F17D4-69E7-43C3-1B2A-52D8E37BCD5C}" dt="2025-03-18T14:28:11.474" v="536"/>
        <pc:sldMkLst>
          <pc:docMk/>
          <pc:sldMk cId="1895576239" sldId="2142532745"/>
        </pc:sldMkLst>
      </pc:sldChg>
      <pc:sldChg chg="add">
        <pc:chgData name="James Gibert" userId="S::secretary@smasisgroup.onmicrosoft.com::e156af1d-7b38-4435-a528-5006b0ca67f8" providerId="AD" clId="Web-{249F17D4-69E7-43C3-1B2A-52D8E37BCD5C}" dt="2025-03-18T14:28:11.474" v="537"/>
        <pc:sldMkLst>
          <pc:docMk/>
          <pc:sldMk cId="291816365" sldId="2142532746"/>
        </pc:sldMkLst>
      </pc:sldChg>
      <pc:sldChg chg="add">
        <pc:chgData name="James Gibert" userId="S::secretary@smasisgroup.onmicrosoft.com::e156af1d-7b38-4435-a528-5006b0ca67f8" providerId="AD" clId="Web-{249F17D4-69E7-43C3-1B2A-52D8E37BCD5C}" dt="2025-03-18T14:28:11.505" v="538"/>
        <pc:sldMkLst>
          <pc:docMk/>
          <pc:sldMk cId="697331756" sldId="2142532747"/>
        </pc:sldMkLst>
      </pc:sldChg>
      <pc:sldChg chg="add">
        <pc:chgData name="James Gibert" userId="S::secretary@smasisgroup.onmicrosoft.com::e156af1d-7b38-4435-a528-5006b0ca67f8" providerId="AD" clId="Web-{249F17D4-69E7-43C3-1B2A-52D8E37BCD5C}" dt="2025-03-18T14:28:11.505" v="539"/>
        <pc:sldMkLst>
          <pc:docMk/>
          <pc:sldMk cId="2118991080" sldId="2142532748"/>
        </pc:sldMkLst>
      </pc:sldChg>
      <pc:sldChg chg="add">
        <pc:chgData name="James Gibert" userId="S::secretary@smasisgroup.onmicrosoft.com::e156af1d-7b38-4435-a528-5006b0ca67f8" providerId="AD" clId="Web-{249F17D4-69E7-43C3-1B2A-52D8E37BCD5C}" dt="2025-03-18T14:28:11.521" v="540"/>
        <pc:sldMkLst>
          <pc:docMk/>
          <pc:sldMk cId="2841237538" sldId="2142532749"/>
        </pc:sldMkLst>
      </pc:sldChg>
      <pc:sldChg chg="add">
        <pc:chgData name="James Gibert" userId="S::secretary@smasisgroup.onmicrosoft.com::e156af1d-7b38-4435-a528-5006b0ca67f8" providerId="AD" clId="Web-{249F17D4-69E7-43C3-1B2A-52D8E37BCD5C}" dt="2025-03-18T14:28:11.536" v="541"/>
        <pc:sldMkLst>
          <pc:docMk/>
          <pc:sldMk cId="3326877567" sldId="2142532750"/>
        </pc:sldMkLst>
      </pc:sldChg>
      <pc:sldChg chg="add">
        <pc:chgData name="James Gibert" userId="S::secretary@smasisgroup.onmicrosoft.com::e156af1d-7b38-4435-a528-5006b0ca67f8" providerId="AD" clId="Web-{249F17D4-69E7-43C3-1B2A-52D8E37BCD5C}" dt="2025-03-18T14:28:11.552" v="542"/>
        <pc:sldMkLst>
          <pc:docMk/>
          <pc:sldMk cId="558690450" sldId="2142532751"/>
        </pc:sldMkLst>
      </pc:sldChg>
      <pc:sldChg chg="add">
        <pc:chgData name="James Gibert" userId="S::secretary@smasisgroup.onmicrosoft.com::e156af1d-7b38-4435-a528-5006b0ca67f8" providerId="AD" clId="Web-{249F17D4-69E7-43C3-1B2A-52D8E37BCD5C}" dt="2025-03-18T14:28:11.552" v="543"/>
        <pc:sldMkLst>
          <pc:docMk/>
          <pc:sldMk cId="2479574304" sldId="2142532752"/>
        </pc:sldMkLst>
      </pc:sldChg>
      <pc:sldChg chg="add">
        <pc:chgData name="James Gibert" userId="S::secretary@smasisgroup.onmicrosoft.com::e156af1d-7b38-4435-a528-5006b0ca67f8" providerId="AD" clId="Web-{249F17D4-69E7-43C3-1B2A-52D8E37BCD5C}" dt="2025-03-18T14:28:11.567" v="544"/>
        <pc:sldMkLst>
          <pc:docMk/>
          <pc:sldMk cId="629540558" sldId="2142532753"/>
        </pc:sldMkLst>
      </pc:sldChg>
    </pc:docChg>
  </pc:docChgLst>
  <pc:docChgLst>
    <pc:chgData name="Guest User" userId="S::urn:spo:anon#9e4c01a56d8e26a86e9b2d5b89ba66cccbebea26437f0d42405b0056ffbdad79::" providerId="AD" clId="Web-{6A645690-F18E-6A9D-B4CC-ADFDE456A90A}"/>
    <pc:docChg chg="modSld">
      <pc:chgData name="Guest User" userId="S::urn:spo:anon#9e4c01a56d8e26a86e9b2d5b89ba66cccbebea26437f0d42405b0056ffbdad79::" providerId="AD" clId="Web-{6A645690-F18E-6A9D-B4CC-ADFDE456A90A}" dt="2025-03-11T03:39:10.148" v="0" actId="1076"/>
      <pc:docMkLst>
        <pc:docMk/>
      </pc:docMkLst>
      <pc:sldChg chg="modSp">
        <pc:chgData name="Guest User" userId="S::urn:spo:anon#9e4c01a56d8e26a86e9b2d5b89ba66cccbebea26437f0d42405b0056ffbdad79::" providerId="AD" clId="Web-{6A645690-F18E-6A9D-B4CC-ADFDE456A90A}" dt="2025-03-11T03:39:10.148" v="0" actId="1076"/>
        <pc:sldMkLst>
          <pc:docMk/>
          <pc:sldMk cId="2671009217" sldId="10183"/>
        </pc:sldMkLst>
      </pc:sldChg>
    </pc:docChg>
  </pc:docChgLst>
  <pc:docChgLst>
    <pc:chgData name="Guest User" userId="S::urn:spo:anon#9e4c01a56d8e26a86e9b2d5b89ba66cccbebea26437f0d42405b0056ffbdad79::" providerId="AD" clId="Web-{057C740C-68FC-FA28-8051-9C264A0E41A2}"/>
    <pc:docChg chg="addSld delSld modSld">
      <pc:chgData name="Guest User" userId="S::urn:spo:anon#9e4c01a56d8e26a86e9b2d5b89ba66cccbebea26437f0d42405b0056ffbdad79::" providerId="AD" clId="Web-{057C740C-68FC-FA28-8051-9C264A0E41A2}" dt="2025-03-18T16:13:34.986" v="237" actId="20577"/>
      <pc:docMkLst>
        <pc:docMk/>
      </pc:docMkLst>
      <pc:sldChg chg="modSp">
        <pc:chgData name="Guest User" userId="S::urn:spo:anon#9e4c01a56d8e26a86e9b2d5b89ba66cccbebea26437f0d42405b0056ffbdad79::" providerId="AD" clId="Web-{057C740C-68FC-FA28-8051-9C264A0E41A2}" dt="2025-03-18T16:13:34.986" v="237" actId="20577"/>
        <pc:sldMkLst>
          <pc:docMk/>
          <pc:sldMk cId="1591959793" sldId="406"/>
        </pc:sldMkLst>
      </pc:sldChg>
      <pc:sldChg chg="modSp add del replId">
        <pc:chgData name="Guest User" userId="S::urn:spo:anon#9e4c01a56d8e26a86e9b2d5b89ba66cccbebea26437f0d42405b0056ffbdad79::" providerId="AD" clId="Web-{057C740C-68FC-FA28-8051-9C264A0E41A2}" dt="2025-03-18T16:00:07.237" v="13"/>
        <pc:sldMkLst>
          <pc:docMk/>
          <pc:sldMk cId="2577657544" sldId="2142532754"/>
        </pc:sldMkLst>
      </pc:sldChg>
    </pc:docChg>
  </pc:docChgLst>
  <pc:docChgLst>
    <pc:chgData name="Onur Bilgen" userId="88785792-7a45-4ba6-a8df-272bc420f559" providerId="ADAL" clId="{8FFCFFD1-861B-4BEB-82F7-26FE6F421F8D}"/>
    <pc:docChg chg="undo custSel addSld delSld modSld sldOrd">
      <pc:chgData name="Onur Bilgen" userId="88785792-7a45-4ba6-a8df-272bc420f559" providerId="ADAL" clId="{8FFCFFD1-861B-4BEB-82F7-26FE6F421F8D}" dt="2025-07-16T14:39:46.840" v="643" actId="1076"/>
      <pc:docMkLst>
        <pc:docMk/>
      </pc:docMkLst>
      <pc:sldChg chg="modSp mod modShow">
        <pc:chgData name="Onur Bilgen" userId="88785792-7a45-4ba6-a8df-272bc420f559" providerId="ADAL" clId="{8FFCFFD1-861B-4BEB-82F7-26FE6F421F8D}" dt="2025-07-15T16:11:50.628" v="586" actId="729"/>
        <pc:sldMkLst>
          <pc:docMk/>
          <pc:sldMk cId="3965595324" sldId="256"/>
        </pc:sldMkLst>
      </pc:sldChg>
      <pc:sldChg chg="addSp modSp mod modShow">
        <pc:chgData name="Onur Bilgen" userId="88785792-7a45-4ba6-a8df-272bc420f559" providerId="ADAL" clId="{8FFCFFD1-861B-4BEB-82F7-26FE6F421F8D}" dt="2025-07-15T16:11:50.628" v="586" actId="729"/>
        <pc:sldMkLst>
          <pc:docMk/>
          <pc:sldMk cId="1103400655" sldId="257"/>
        </pc:sldMkLst>
      </pc:sldChg>
      <pc:sldChg chg="addSp modSp mod modShow">
        <pc:chgData name="Onur Bilgen" userId="88785792-7a45-4ba6-a8df-272bc420f559" providerId="ADAL" clId="{8FFCFFD1-861B-4BEB-82F7-26FE6F421F8D}" dt="2025-07-15T16:11:50.628" v="586" actId="729"/>
        <pc:sldMkLst>
          <pc:docMk/>
          <pc:sldMk cId="3547810469" sldId="260"/>
        </pc:sldMkLst>
      </pc:sldChg>
      <pc:sldChg chg="addSp modSp mod modShow">
        <pc:chgData name="Onur Bilgen" userId="88785792-7a45-4ba6-a8df-272bc420f559" providerId="ADAL" clId="{8FFCFFD1-861B-4BEB-82F7-26FE6F421F8D}" dt="2025-07-15T16:11:50.628" v="586" actId="729"/>
        <pc:sldMkLst>
          <pc:docMk/>
          <pc:sldMk cId="3958736817" sldId="275"/>
        </pc:sldMkLst>
      </pc:sldChg>
      <pc:sldChg chg="modSp mod modShow">
        <pc:chgData name="Onur Bilgen" userId="88785792-7a45-4ba6-a8df-272bc420f559" providerId="ADAL" clId="{8FFCFFD1-861B-4BEB-82F7-26FE6F421F8D}" dt="2025-07-15T16:11:50.628" v="586" actId="729"/>
        <pc:sldMkLst>
          <pc:docMk/>
          <pc:sldMk cId="1591959793" sldId="406"/>
        </pc:sldMkLst>
      </pc:sldChg>
      <pc:sldChg chg="addSp modSp mod modShow">
        <pc:chgData name="Onur Bilgen" userId="88785792-7a45-4ba6-a8df-272bc420f559" providerId="ADAL" clId="{8FFCFFD1-861B-4BEB-82F7-26FE6F421F8D}" dt="2025-07-15T16:13:24.483" v="593"/>
        <pc:sldMkLst>
          <pc:docMk/>
          <pc:sldMk cId="1838753865" sldId="1587"/>
        </pc:sldMkLst>
      </pc:sldChg>
      <pc:sldChg chg="addSp modSp mod modShow">
        <pc:chgData name="Onur Bilgen" userId="88785792-7a45-4ba6-a8df-272bc420f559" providerId="ADAL" clId="{8FFCFFD1-861B-4BEB-82F7-26FE6F421F8D}" dt="2025-07-15T16:11:50.628" v="586" actId="729"/>
        <pc:sldMkLst>
          <pc:docMk/>
          <pc:sldMk cId="3285570763" sldId="1607"/>
        </pc:sldMkLst>
      </pc:sldChg>
      <pc:sldChg chg="addSp modSp mod modShow">
        <pc:chgData name="Onur Bilgen" userId="88785792-7a45-4ba6-a8df-272bc420f559" providerId="ADAL" clId="{8FFCFFD1-861B-4BEB-82F7-26FE6F421F8D}" dt="2025-07-15T16:11:50.628" v="586" actId="729"/>
        <pc:sldMkLst>
          <pc:docMk/>
          <pc:sldMk cId="2069800586" sldId="1608"/>
        </pc:sldMkLst>
      </pc:sldChg>
      <pc:sldChg chg="addSp delSp modSp mod modShow">
        <pc:chgData name="Onur Bilgen" userId="88785792-7a45-4ba6-a8df-272bc420f559" providerId="ADAL" clId="{8FFCFFD1-861B-4BEB-82F7-26FE6F421F8D}" dt="2025-07-15T16:11:50.628" v="586" actId="729"/>
        <pc:sldMkLst>
          <pc:docMk/>
          <pc:sldMk cId="243493937" sldId="1609"/>
        </pc:sldMkLst>
      </pc:sldChg>
      <pc:sldChg chg="addSp modSp mod modShow">
        <pc:chgData name="Onur Bilgen" userId="88785792-7a45-4ba6-a8df-272bc420f559" providerId="ADAL" clId="{8FFCFFD1-861B-4BEB-82F7-26FE6F421F8D}" dt="2025-07-15T16:11:50.628" v="586" actId="729"/>
        <pc:sldMkLst>
          <pc:docMk/>
          <pc:sldMk cId="1960213796" sldId="1610"/>
        </pc:sldMkLst>
      </pc:sldChg>
      <pc:sldChg chg="addSp modSp mod modShow">
        <pc:chgData name="Onur Bilgen" userId="88785792-7a45-4ba6-a8df-272bc420f559" providerId="ADAL" clId="{8FFCFFD1-861B-4BEB-82F7-26FE6F421F8D}" dt="2025-07-15T16:11:50.628" v="586" actId="729"/>
        <pc:sldMkLst>
          <pc:docMk/>
          <pc:sldMk cId="3845448443" sldId="1612"/>
        </pc:sldMkLst>
      </pc:sldChg>
      <pc:sldChg chg="addSp modSp mod modShow">
        <pc:chgData name="Onur Bilgen" userId="88785792-7a45-4ba6-a8df-272bc420f559" providerId="ADAL" clId="{8FFCFFD1-861B-4BEB-82F7-26FE6F421F8D}" dt="2025-07-15T16:11:50.628" v="586" actId="729"/>
        <pc:sldMkLst>
          <pc:docMk/>
          <pc:sldMk cId="357592399" sldId="1614"/>
        </pc:sldMkLst>
      </pc:sldChg>
      <pc:sldChg chg="addSp delSp modSp mod modShow">
        <pc:chgData name="Onur Bilgen" userId="88785792-7a45-4ba6-a8df-272bc420f559" providerId="ADAL" clId="{8FFCFFD1-861B-4BEB-82F7-26FE6F421F8D}" dt="2025-07-15T18:00:19.435" v="637" actId="1076"/>
        <pc:sldMkLst>
          <pc:docMk/>
          <pc:sldMk cId="1463151066" sldId="1630"/>
        </pc:sldMkLst>
      </pc:sldChg>
      <pc:sldChg chg="addSp delSp modSp mod modShow">
        <pc:chgData name="Onur Bilgen" userId="88785792-7a45-4ba6-a8df-272bc420f559" providerId="ADAL" clId="{8FFCFFD1-861B-4BEB-82F7-26FE6F421F8D}" dt="2025-07-15T16:11:50.628" v="586" actId="729"/>
        <pc:sldMkLst>
          <pc:docMk/>
          <pc:sldMk cId="1086232288" sldId="1631"/>
        </pc:sldMkLst>
      </pc:sldChg>
      <pc:sldChg chg="addSp modSp mod modShow">
        <pc:chgData name="Onur Bilgen" userId="88785792-7a45-4ba6-a8df-272bc420f559" providerId="ADAL" clId="{8FFCFFD1-861B-4BEB-82F7-26FE6F421F8D}" dt="2025-07-15T16:11:50.628" v="586" actId="729"/>
        <pc:sldMkLst>
          <pc:docMk/>
          <pc:sldMk cId="1504524940" sldId="1632"/>
        </pc:sldMkLst>
      </pc:sldChg>
      <pc:sldChg chg="addSp delSp modSp mod modShow">
        <pc:chgData name="Onur Bilgen" userId="88785792-7a45-4ba6-a8df-272bc420f559" providerId="ADAL" clId="{8FFCFFD1-861B-4BEB-82F7-26FE6F421F8D}" dt="2025-07-15T16:11:50.628" v="586" actId="729"/>
        <pc:sldMkLst>
          <pc:docMk/>
          <pc:sldMk cId="2283034910" sldId="1634"/>
        </pc:sldMkLst>
      </pc:sldChg>
      <pc:sldChg chg="addSp delSp modSp mod modShow">
        <pc:chgData name="Onur Bilgen" userId="88785792-7a45-4ba6-a8df-272bc420f559" providerId="ADAL" clId="{8FFCFFD1-861B-4BEB-82F7-26FE6F421F8D}" dt="2025-07-15T16:11:50.628" v="586" actId="729"/>
        <pc:sldMkLst>
          <pc:docMk/>
          <pc:sldMk cId="380994417" sldId="1637"/>
        </pc:sldMkLst>
      </pc:sldChg>
      <pc:sldChg chg="modSp mod modShow">
        <pc:chgData name="Onur Bilgen" userId="88785792-7a45-4ba6-a8df-272bc420f559" providerId="ADAL" clId="{8FFCFFD1-861B-4BEB-82F7-26FE6F421F8D}" dt="2025-07-15T16:11:50.628" v="586" actId="729"/>
        <pc:sldMkLst>
          <pc:docMk/>
          <pc:sldMk cId="540583396" sldId="1643"/>
        </pc:sldMkLst>
      </pc:sldChg>
      <pc:sldChg chg="modSp mod modShow">
        <pc:chgData name="Onur Bilgen" userId="88785792-7a45-4ba6-a8df-272bc420f559" providerId="ADAL" clId="{8FFCFFD1-861B-4BEB-82F7-26FE6F421F8D}" dt="2025-07-16T14:39:46.840" v="643" actId="1076"/>
        <pc:sldMkLst>
          <pc:docMk/>
          <pc:sldMk cId="3241503641" sldId="1645"/>
        </pc:sldMkLst>
      </pc:sldChg>
      <pc:sldChg chg="modSp mod modShow">
        <pc:chgData name="Onur Bilgen" userId="88785792-7a45-4ba6-a8df-272bc420f559" providerId="ADAL" clId="{8FFCFFD1-861B-4BEB-82F7-26FE6F421F8D}" dt="2025-07-15T16:11:50.628" v="586" actId="729"/>
        <pc:sldMkLst>
          <pc:docMk/>
          <pc:sldMk cId="4202134398" sldId="1647"/>
        </pc:sldMkLst>
      </pc:sldChg>
      <pc:sldChg chg="modSp mod modShow">
        <pc:chgData name="Onur Bilgen" userId="88785792-7a45-4ba6-a8df-272bc420f559" providerId="ADAL" clId="{8FFCFFD1-861B-4BEB-82F7-26FE6F421F8D}" dt="2025-07-15T16:11:50.628" v="586" actId="729"/>
        <pc:sldMkLst>
          <pc:docMk/>
          <pc:sldMk cId="3704498164" sldId="1649"/>
        </pc:sldMkLst>
      </pc:sldChg>
      <pc:sldChg chg="modSp mod modShow">
        <pc:chgData name="Onur Bilgen" userId="88785792-7a45-4ba6-a8df-272bc420f559" providerId="ADAL" clId="{8FFCFFD1-861B-4BEB-82F7-26FE6F421F8D}" dt="2025-07-15T16:11:50.628" v="586" actId="729"/>
        <pc:sldMkLst>
          <pc:docMk/>
          <pc:sldMk cId="3617566904" sldId="1650"/>
        </pc:sldMkLst>
      </pc:sldChg>
      <pc:sldChg chg="mod modShow">
        <pc:chgData name="Onur Bilgen" userId="88785792-7a45-4ba6-a8df-272bc420f559" providerId="ADAL" clId="{8FFCFFD1-861B-4BEB-82F7-26FE6F421F8D}" dt="2025-07-15T16:11:50.628" v="586" actId="729"/>
        <pc:sldMkLst>
          <pc:docMk/>
          <pc:sldMk cId="3715144889" sldId="1651"/>
        </pc:sldMkLst>
      </pc:sldChg>
      <pc:sldChg chg="mod modShow">
        <pc:chgData name="Onur Bilgen" userId="88785792-7a45-4ba6-a8df-272bc420f559" providerId="ADAL" clId="{8FFCFFD1-861B-4BEB-82F7-26FE6F421F8D}" dt="2025-07-15T16:11:50.628" v="586" actId="729"/>
        <pc:sldMkLst>
          <pc:docMk/>
          <pc:sldMk cId="3227270368" sldId="1652"/>
        </pc:sldMkLst>
      </pc:sldChg>
      <pc:sldChg chg="addSp modSp mod modShow">
        <pc:chgData name="Onur Bilgen" userId="88785792-7a45-4ba6-a8df-272bc420f559" providerId="ADAL" clId="{8FFCFFD1-861B-4BEB-82F7-26FE6F421F8D}" dt="2025-07-15T16:11:50.628" v="586" actId="729"/>
        <pc:sldMkLst>
          <pc:docMk/>
          <pc:sldMk cId="1536760122" sldId="1658"/>
        </pc:sldMkLst>
      </pc:sldChg>
      <pc:sldChg chg="addSp modSp mod modShow">
        <pc:chgData name="Onur Bilgen" userId="88785792-7a45-4ba6-a8df-272bc420f559" providerId="ADAL" clId="{8FFCFFD1-861B-4BEB-82F7-26FE6F421F8D}" dt="2025-07-15T16:11:50.628" v="586" actId="729"/>
        <pc:sldMkLst>
          <pc:docMk/>
          <pc:sldMk cId="0" sldId="1659"/>
        </pc:sldMkLst>
      </pc:sldChg>
      <pc:sldChg chg="addSp delSp modSp mod modShow">
        <pc:chgData name="Onur Bilgen" userId="88785792-7a45-4ba6-a8df-272bc420f559" providerId="ADAL" clId="{8FFCFFD1-861B-4BEB-82F7-26FE6F421F8D}" dt="2025-07-15T16:11:50.628" v="586" actId="729"/>
        <pc:sldMkLst>
          <pc:docMk/>
          <pc:sldMk cId="466285536" sldId="1660"/>
        </pc:sldMkLst>
      </pc:sldChg>
      <pc:sldChg chg="modSp add mod ord modShow">
        <pc:chgData name="Onur Bilgen" userId="88785792-7a45-4ba6-a8df-272bc420f559" providerId="ADAL" clId="{8FFCFFD1-861B-4BEB-82F7-26FE6F421F8D}" dt="2025-07-15T16:11:50.628" v="586" actId="729"/>
        <pc:sldMkLst>
          <pc:docMk/>
          <pc:sldMk cId="762780069" sldId="1700"/>
        </pc:sldMkLst>
      </pc:sldChg>
      <pc:sldChg chg="del">
        <pc:chgData name="Onur Bilgen" userId="88785792-7a45-4ba6-a8df-272bc420f559" providerId="ADAL" clId="{8FFCFFD1-861B-4BEB-82F7-26FE6F421F8D}" dt="2025-07-15T16:07:47.237" v="558" actId="2696"/>
        <pc:sldMkLst>
          <pc:docMk/>
          <pc:sldMk cId="3111848079" sldId="1700"/>
        </pc:sldMkLst>
      </pc:sldChg>
      <pc:sldChg chg="del">
        <pc:chgData name="Onur Bilgen" userId="88785792-7a45-4ba6-a8df-272bc420f559" providerId="ADAL" clId="{8FFCFFD1-861B-4BEB-82F7-26FE6F421F8D}" dt="2025-07-15T16:07:47.237" v="558" actId="2696"/>
        <pc:sldMkLst>
          <pc:docMk/>
          <pc:sldMk cId="2410386794" sldId="1702"/>
        </pc:sldMkLst>
      </pc:sldChg>
      <pc:sldChg chg="modSp add mod ord modShow">
        <pc:chgData name="Onur Bilgen" userId="88785792-7a45-4ba6-a8df-272bc420f559" providerId="ADAL" clId="{8FFCFFD1-861B-4BEB-82F7-26FE6F421F8D}" dt="2025-07-15T16:11:50.628" v="586" actId="729"/>
        <pc:sldMkLst>
          <pc:docMk/>
          <pc:sldMk cId="3984165610" sldId="1702"/>
        </pc:sldMkLst>
      </pc:sldChg>
      <pc:sldChg chg="modSp mod modShow">
        <pc:chgData name="Onur Bilgen" userId="88785792-7a45-4ba6-a8df-272bc420f559" providerId="ADAL" clId="{8FFCFFD1-861B-4BEB-82F7-26FE6F421F8D}" dt="2025-07-15T16:11:50.628" v="586" actId="729"/>
        <pc:sldMkLst>
          <pc:docMk/>
          <pc:sldMk cId="1645230332" sldId="1704"/>
        </pc:sldMkLst>
      </pc:sldChg>
      <pc:sldChg chg="addSp modSp mod modShow">
        <pc:chgData name="Onur Bilgen" userId="88785792-7a45-4ba6-a8df-272bc420f559" providerId="ADAL" clId="{8FFCFFD1-861B-4BEB-82F7-26FE6F421F8D}" dt="2025-07-15T16:11:50.628" v="586" actId="729"/>
        <pc:sldMkLst>
          <pc:docMk/>
          <pc:sldMk cId="1104065151" sldId="10043"/>
        </pc:sldMkLst>
      </pc:sldChg>
      <pc:sldChg chg="addSp modSp mod modShow">
        <pc:chgData name="Onur Bilgen" userId="88785792-7a45-4ba6-a8df-272bc420f559" providerId="ADAL" clId="{8FFCFFD1-861B-4BEB-82F7-26FE6F421F8D}" dt="2025-07-15T16:11:50.628" v="586" actId="729"/>
        <pc:sldMkLst>
          <pc:docMk/>
          <pc:sldMk cId="3258053559" sldId="10044"/>
        </pc:sldMkLst>
      </pc:sldChg>
      <pc:sldChg chg="addSp modSp mod modShow">
        <pc:chgData name="Onur Bilgen" userId="88785792-7a45-4ba6-a8df-272bc420f559" providerId="ADAL" clId="{8FFCFFD1-861B-4BEB-82F7-26FE6F421F8D}" dt="2025-07-15T16:11:50.628" v="586" actId="729"/>
        <pc:sldMkLst>
          <pc:docMk/>
          <pc:sldMk cId="1388259967" sldId="10045"/>
        </pc:sldMkLst>
      </pc:sldChg>
      <pc:sldChg chg="addSp modSp mod modShow">
        <pc:chgData name="Onur Bilgen" userId="88785792-7a45-4ba6-a8df-272bc420f559" providerId="ADAL" clId="{8FFCFFD1-861B-4BEB-82F7-26FE6F421F8D}" dt="2025-07-15T16:11:50.628" v="586" actId="729"/>
        <pc:sldMkLst>
          <pc:docMk/>
          <pc:sldMk cId="2220962942" sldId="10048"/>
        </pc:sldMkLst>
      </pc:sldChg>
      <pc:sldChg chg="addSp modSp mod modShow">
        <pc:chgData name="Onur Bilgen" userId="88785792-7a45-4ba6-a8df-272bc420f559" providerId="ADAL" clId="{8FFCFFD1-861B-4BEB-82F7-26FE6F421F8D}" dt="2025-07-15T16:11:50.628" v="586" actId="729"/>
        <pc:sldMkLst>
          <pc:docMk/>
          <pc:sldMk cId="1500371056" sldId="10049"/>
        </pc:sldMkLst>
      </pc:sldChg>
      <pc:sldChg chg="mod modShow">
        <pc:chgData name="Onur Bilgen" userId="88785792-7a45-4ba6-a8df-272bc420f559" providerId="ADAL" clId="{8FFCFFD1-861B-4BEB-82F7-26FE6F421F8D}" dt="2025-07-15T16:11:50.628" v="586" actId="729"/>
        <pc:sldMkLst>
          <pc:docMk/>
          <pc:sldMk cId="1563112505" sldId="10152"/>
        </pc:sldMkLst>
      </pc:sldChg>
      <pc:sldChg chg="modSp mod modShow">
        <pc:chgData name="Onur Bilgen" userId="88785792-7a45-4ba6-a8df-272bc420f559" providerId="ADAL" clId="{8FFCFFD1-861B-4BEB-82F7-26FE6F421F8D}" dt="2025-07-15T16:11:50.628" v="586" actId="729"/>
        <pc:sldMkLst>
          <pc:docMk/>
          <pc:sldMk cId="2671009217" sldId="10183"/>
        </pc:sldMkLst>
      </pc:sldChg>
      <pc:sldChg chg="addSp modSp mod modShow">
        <pc:chgData name="Onur Bilgen" userId="88785792-7a45-4ba6-a8df-272bc420f559" providerId="ADAL" clId="{8FFCFFD1-861B-4BEB-82F7-26FE6F421F8D}" dt="2025-07-15T16:11:50.628" v="586" actId="729"/>
        <pc:sldMkLst>
          <pc:docMk/>
          <pc:sldMk cId="4006736828" sldId="10185"/>
        </pc:sldMkLst>
      </pc:sldChg>
      <pc:sldChg chg="addSp modSp mod modShow">
        <pc:chgData name="Onur Bilgen" userId="88785792-7a45-4ba6-a8df-272bc420f559" providerId="ADAL" clId="{8FFCFFD1-861B-4BEB-82F7-26FE6F421F8D}" dt="2025-07-15T16:11:50.628" v="586" actId="729"/>
        <pc:sldMkLst>
          <pc:docMk/>
          <pc:sldMk cId="1743028266" sldId="10205"/>
        </pc:sldMkLst>
      </pc:sldChg>
      <pc:sldChg chg="addSp modSp mod modShow">
        <pc:chgData name="Onur Bilgen" userId="88785792-7a45-4ba6-a8df-272bc420f559" providerId="ADAL" clId="{8FFCFFD1-861B-4BEB-82F7-26FE6F421F8D}" dt="2025-07-15T16:11:50.628" v="586" actId="729"/>
        <pc:sldMkLst>
          <pc:docMk/>
          <pc:sldMk cId="429460726" sldId="10206"/>
        </pc:sldMkLst>
      </pc:sldChg>
      <pc:sldChg chg="addSp modSp mod modShow">
        <pc:chgData name="Onur Bilgen" userId="88785792-7a45-4ba6-a8df-272bc420f559" providerId="ADAL" clId="{8FFCFFD1-861B-4BEB-82F7-26FE6F421F8D}" dt="2025-07-15T16:11:50.628" v="586" actId="729"/>
        <pc:sldMkLst>
          <pc:docMk/>
          <pc:sldMk cId="841306181" sldId="10207"/>
        </pc:sldMkLst>
      </pc:sldChg>
      <pc:sldChg chg="addSp modSp mod modShow">
        <pc:chgData name="Onur Bilgen" userId="88785792-7a45-4ba6-a8df-272bc420f559" providerId="ADAL" clId="{8FFCFFD1-861B-4BEB-82F7-26FE6F421F8D}" dt="2025-07-15T16:11:50.628" v="586" actId="729"/>
        <pc:sldMkLst>
          <pc:docMk/>
          <pc:sldMk cId="3868113879" sldId="10208"/>
        </pc:sldMkLst>
      </pc:sldChg>
      <pc:sldChg chg="addSp modSp mod modShow">
        <pc:chgData name="Onur Bilgen" userId="88785792-7a45-4ba6-a8df-272bc420f559" providerId="ADAL" clId="{8FFCFFD1-861B-4BEB-82F7-26FE6F421F8D}" dt="2025-07-15T16:11:50.628" v="586" actId="729"/>
        <pc:sldMkLst>
          <pc:docMk/>
          <pc:sldMk cId="3942529790" sldId="10209"/>
        </pc:sldMkLst>
      </pc:sldChg>
      <pc:sldChg chg="addSp modSp mod modShow">
        <pc:chgData name="Onur Bilgen" userId="88785792-7a45-4ba6-a8df-272bc420f559" providerId="ADAL" clId="{8FFCFFD1-861B-4BEB-82F7-26FE6F421F8D}" dt="2025-07-15T16:13:20.087" v="592"/>
        <pc:sldMkLst>
          <pc:docMk/>
          <pc:sldMk cId="1237800252" sldId="10228"/>
        </pc:sldMkLst>
      </pc:sldChg>
      <pc:sldChg chg="modSp mod modShow">
        <pc:chgData name="Onur Bilgen" userId="88785792-7a45-4ba6-a8df-272bc420f559" providerId="ADAL" clId="{8FFCFFD1-861B-4BEB-82F7-26FE6F421F8D}" dt="2025-07-15T16:11:50.628" v="586" actId="729"/>
        <pc:sldMkLst>
          <pc:docMk/>
          <pc:sldMk cId="1333894685" sldId="10229"/>
        </pc:sldMkLst>
      </pc:sldChg>
      <pc:sldChg chg="mod modShow">
        <pc:chgData name="Onur Bilgen" userId="88785792-7a45-4ba6-a8df-272bc420f559" providerId="ADAL" clId="{8FFCFFD1-861B-4BEB-82F7-26FE6F421F8D}" dt="2025-07-15T16:11:50.628" v="586" actId="729"/>
        <pc:sldMkLst>
          <pc:docMk/>
          <pc:sldMk cId="2325745628" sldId="10232"/>
        </pc:sldMkLst>
      </pc:sldChg>
      <pc:sldChg chg="addSp modSp mod modShow">
        <pc:chgData name="Onur Bilgen" userId="88785792-7a45-4ba6-a8df-272bc420f559" providerId="ADAL" clId="{8FFCFFD1-861B-4BEB-82F7-26FE6F421F8D}" dt="2025-07-15T16:11:50.628" v="586" actId="729"/>
        <pc:sldMkLst>
          <pc:docMk/>
          <pc:sldMk cId="2702981656" sldId="10238"/>
        </pc:sldMkLst>
      </pc:sldChg>
      <pc:sldChg chg="addSp modSp mod modShow">
        <pc:chgData name="Onur Bilgen" userId="88785792-7a45-4ba6-a8df-272bc420f559" providerId="ADAL" clId="{8FFCFFD1-861B-4BEB-82F7-26FE6F421F8D}" dt="2025-07-15T16:11:50.628" v="586" actId="729"/>
        <pc:sldMkLst>
          <pc:docMk/>
          <pc:sldMk cId="434639897" sldId="10239"/>
        </pc:sldMkLst>
      </pc:sldChg>
      <pc:sldChg chg="addSp modSp mod modShow">
        <pc:chgData name="Onur Bilgen" userId="88785792-7a45-4ba6-a8df-272bc420f559" providerId="ADAL" clId="{8FFCFFD1-861B-4BEB-82F7-26FE6F421F8D}" dt="2025-07-15T16:11:50.628" v="586" actId="729"/>
        <pc:sldMkLst>
          <pc:docMk/>
          <pc:sldMk cId="4075770943" sldId="10240"/>
        </pc:sldMkLst>
      </pc:sldChg>
      <pc:sldChg chg="addSp modSp mod modShow">
        <pc:chgData name="Onur Bilgen" userId="88785792-7a45-4ba6-a8df-272bc420f559" providerId="ADAL" clId="{8FFCFFD1-861B-4BEB-82F7-26FE6F421F8D}" dt="2025-07-15T16:11:50.628" v="586" actId="729"/>
        <pc:sldMkLst>
          <pc:docMk/>
          <pc:sldMk cId="2507837064" sldId="10241"/>
        </pc:sldMkLst>
      </pc:sldChg>
      <pc:sldChg chg="addSp modSp mod modShow">
        <pc:chgData name="Onur Bilgen" userId="88785792-7a45-4ba6-a8df-272bc420f559" providerId="ADAL" clId="{8FFCFFD1-861B-4BEB-82F7-26FE6F421F8D}" dt="2025-07-15T16:11:50.628" v="586" actId="729"/>
        <pc:sldMkLst>
          <pc:docMk/>
          <pc:sldMk cId="4057193831" sldId="10246"/>
        </pc:sldMkLst>
      </pc:sldChg>
      <pc:sldChg chg="modSp mod modShow">
        <pc:chgData name="Onur Bilgen" userId="88785792-7a45-4ba6-a8df-272bc420f559" providerId="ADAL" clId="{8FFCFFD1-861B-4BEB-82F7-26FE6F421F8D}" dt="2025-07-15T16:11:50.628" v="586" actId="729"/>
        <pc:sldMkLst>
          <pc:docMk/>
          <pc:sldMk cId="1657601601" sldId="10249"/>
        </pc:sldMkLst>
      </pc:sldChg>
      <pc:sldChg chg="addSp delSp modSp mod modShow">
        <pc:chgData name="Onur Bilgen" userId="88785792-7a45-4ba6-a8df-272bc420f559" providerId="ADAL" clId="{8FFCFFD1-861B-4BEB-82F7-26FE6F421F8D}" dt="2025-07-15T16:11:50.628" v="586" actId="729"/>
        <pc:sldMkLst>
          <pc:docMk/>
          <pc:sldMk cId="1608847325" sldId="10251"/>
        </pc:sldMkLst>
      </pc:sldChg>
      <pc:sldChg chg="addSp delSp modSp mod modShow">
        <pc:chgData name="Onur Bilgen" userId="88785792-7a45-4ba6-a8df-272bc420f559" providerId="ADAL" clId="{8FFCFFD1-861B-4BEB-82F7-26FE6F421F8D}" dt="2025-07-15T16:11:50.628" v="586" actId="729"/>
        <pc:sldMkLst>
          <pc:docMk/>
          <pc:sldMk cId="3573624711" sldId="10252"/>
        </pc:sldMkLst>
      </pc:sldChg>
      <pc:sldChg chg="addSp delSp modSp mod modShow">
        <pc:chgData name="Onur Bilgen" userId="88785792-7a45-4ba6-a8df-272bc420f559" providerId="ADAL" clId="{8FFCFFD1-861B-4BEB-82F7-26FE6F421F8D}" dt="2025-07-15T16:11:50.628" v="586" actId="729"/>
        <pc:sldMkLst>
          <pc:docMk/>
          <pc:sldMk cId="2966630945" sldId="10253"/>
        </pc:sldMkLst>
      </pc:sldChg>
      <pc:sldChg chg="addSp modSp mod modShow">
        <pc:chgData name="Onur Bilgen" userId="88785792-7a45-4ba6-a8df-272bc420f559" providerId="ADAL" clId="{8FFCFFD1-861B-4BEB-82F7-26FE6F421F8D}" dt="2025-07-15T16:11:50.628" v="586" actId="729"/>
        <pc:sldMkLst>
          <pc:docMk/>
          <pc:sldMk cId="3676678579" sldId="10254"/>
        </pc:sldMkLst>
      </pc:sldChg>
      <pc:sldChg chg="addSp modSp mod modShow">
        <pc:chgData name="Onur Bilgen" userId="88785792-7a45-4ba6-a8df-272bc420f559" providerId="ADAL" clId="{8FFCFFD1-861B-4BEB-82F7-26FE6F421F8D}" dt="2025-07-15T16:13:10.078" v="589"/>
        <pc:sldMkLst>
          <pc:docMk/>
          <pc:sldMk cId="2106415830" sldId="10255"/>
        </pc:sldMkLst>
      </pc:sldChg>
      <pc:sldChg chg="addSp modSp mod modShow">
        <pc:chgData name="Onur Bilgen" userId="88785792-7a45-4ba6-a8df-272bc420f559" providerId="ADAL" clId="{8FFCFFD1-861B-4BEB-82F7-26FE6F421F8D}" dt="2025-07-15T16:11:50.628" v="586" actId="729"/>
        <pc:sldMkLst>
          <pc:docMk/>
          <pc:sldMk cId="657437185" sldId="10256"/>
        </pc:sldMkLst>
      </pc:sldChg>
      <pc:sldChg chg="mod ord modShow">
        <pc:chgData name="Onur Bilgen" userId="88785792-7a45-4ba6-a8df-272bc420f559" providerId="ADAL" clId="{8FFCFFD1-861B-4BEB-82F7-26FE6F421F8D}" dt="2025-07-15T16:11:50.628" v="586" actId="729"/>
        <pc:sldMkLst>
          <pc:docMk/>
          <pc:sldMk cId="3193094357" sldId="10261"/>
        </pc:sldMkLst>
      </pc:sldChg>
      <pc:sldChg chg="addSp modSp mod modShow">
        <pc:chgData name="Onur Bilgen" userId="88785792-7a45-4ba6-a8df-272bc420f559" providerId="ADAL" clId="{8FFCFFD1-861B-4BEB-82F7-26FE6F421F8D}" dt="2025-07-15T16:11:50.628" v="586" actId="729"/>
        <pc:sldMkLst>
          <pc:docMk/>
          <pc:sldMk cId="3715988250" sldId="10265"/>
        </pc:sldMkLst>
      </pc:sldChg>
      <pc:sldChg chg="addSp modSp mod modShow">
        <pc:chgData name="Onur Bilgen" userId="88785792-7a45-4ba6-a8df-272bc420f559" providerId="ADAL" clId="{8FFCFFD1-861B-4BEB-82F7-26FE6F421F8D}" dt="2025-07-15T16:13:11.141" v="590"/>
        <pc:sldMkLst>
          <pc:docMk/>
          <pc:sldMk cId="1807458129" sldId="10266"/>
        </pc:sldMkLst>
      </pc:sldChg>
      <pc:sldChg chg="modSp mod modShow">
        <pc:chgData name="Onur Bilgen" userId="88785792-7a45-4ba6-a8df-272bc420f559" providerId="ADAL" clId="{8FFCFFD1-861B-4BEB-82F7-26FE6F421F8D}" dt="2025-07-15T16:11:50.628" v="586" actId="729"/>
        <pc:sldMkLst>
          <pc:docMk/>
          <pc:sldMk cId="3564085731" sldId="10267"/>
        </pc:sldMkLst>
      </pc:sldChg>
      <pc:sldChg chg="modSp mod modShow">
        <pc:chgData name="Onur Bilgen" userId="88785792-7a45-4ba6-a8df-272bc420f559" providerId="ADAL" clId="{8FFCFFD1-861B-4BEB-82F7-26FE6F421F8D}" dt="2025-07-15T16:11:50.628" v="586" actId="729"/>
        <pc:sldMkLst>
          <pc:docMk/>
          <pc:sldMk cId="3412286081" sldId="10268"/>
        </pc:sldMkLst>
      </pc:sldChg>
      <pc:sldChg chg="addSp modSp mod modShow">
        <pc:chgData name="Onur Bilgen" userId="88785792-7a45-4ba6-a8df-272bc420f559" providerId="ADAL" clId="{8FFCFFD1-861B-4BEB-82F7-26FE6F421F8D}" dt="2025-07-15T16:11:50.628" v="586" actId="729"/>
        <pc:sldMkLst>
          <pc:docMk/>
          <pc:sldMk cId="1989049773" sldId="10269"/>
        </pc:sldMkLst>
      </pc:sldChg>
      <pc:sldChg chg="addSp modSp mod modShow">
        <pc:chgData name="Onur Bilgen" userId="88785792-7a45-4ba6-a8df-272bc420f559" providerId="ADAL" clId="{8FFCFFD1-861B-4BEB-82F7-26FE6F421F8D}" dt="2025-07-15T16:11:50.628" v="586" actId="729"/>
        <pc:sldMkLst>
          <pc:docMk/>
          <pc:sldMk cId="736697506" sldId="10270"/>
        </pc:sldMkLst>
      </pc:sldChg>
      <pc:sldChg chg="modSp mod ord modShow">
        <pc:chgData name="Onur Bilgen" userId="88785792-7a45-4ba6-a8df-272bc420f559" providerId="ADAL" clId="{8FFCFFD1-861B-4BEB-82F7-26FE6F421F8D}" dt="2025-07-15T16:11:50.628" v="586" actId="729"/>
        <pc:sldMkLst>
          <pc:docMk/>
          <pc:sldMk cId="2785904155" sldId="10271"/>
        </pc:sldMkLst>
      </pc:sldChg>
      <pc:sldChg chg="modSp mod modShow">
        <pc:chgData name="Onur Bilgen" userId="88785792-7a45-4ba6-a8df-272bc420f559" providerId="ADAL" clId="{8FFCFFD1-861B-4BEB-82F7-26FE6F421F8D}" dt="2025-07-15T16:11:50.628" v="586" actId="729"/>
        <pc:sldMkLst>
          <pc:docMk/>
          <pc:sldMk cId="687899783" sldId="10272"/>
        </pc:sldMkLst>
      </pc:sldChg>
      <pc:sldChg chg="modSp mod modShow">
        <pc:chgData name="Onur Bilgen" userId="88785792-7a45-4ba6-a8df-272bc420f559" providerId="ADAL" clId="{8FFCFFD1-861B-4BEB-82F7-26FE6F421F8D}" dt="2025-07-15T16:11:50.628" v="586" actId="729"/>
        <pc:sldMkLst>
          <pc:docMk/>
          <pc:sldMk cId="126684803" sldId="10274"/>
        </pc:sldMkLst>
      </pc:sldChg>
      <pc:sldChg chg="modSp mod modShow">
        <pc:chgData name="Onur Bilgen" userId="88785792-7a45-4ba6-a8df-272bc420f559" providerId="ADAL" clId="{8FFCFFD1-861B-4BEB-82F7-26FE6F421F8D}" dt="2025-07-15T16:11:50.628" v="586" actId="729"/>
        <pc:sldMkLst>
          <pc:docMk/>
          <pc:sldMk cId="2609031251" sldId="10275"/>
        </pc:sldMkLst>
      </pc:sldChg>
      <pc:sldChg chg="modSp mod modShow">
        <pc:chgData name="Onur Bilgen" userId="88785792-7a45-4ba6-a8df-272bc420f559" providerId="ADAL" clId="{8FFCFFD1-861B-4BEB-82F7-26FE6F421F8D}" dt="2025-07-15T16:11:50.628" v="586" actId="729"/>
        <pc:sldMkLst>
          <pc:docMk/>
          <pc:sldMk cId="2400163637" sldId="10407"/>
        </pc:sldMkLst>
      </pc:sldChg>
      <pc:sldChg chg="mod modShow">
        <pc:chgData name="Onur Bilgen" userId="88785792-7a45-4ba6-a8df-272bc420f559" providerId="ADAL" clId="{8FFCFFD1-861B-4BEB-82F7-26FE6F421F8D}" dt="2025-07-15T16:11:50.628" v="586" actId="729"/>
        <pc:sldMkLst>
          <pc:docMk/>
          <pc:sldMk cId="138938702" sldId="2142532689"/>
        </pc:sldMkLst>
      </pc:sldChg>
      <pc:sldChg chg="mod modShow">
        <pc:chgData name="Onur Bilgen" userId="88785792-7a45-4ba6-a8df-272bc420f559" providerId="ADAL" clId="{8FFCFFD1-861B-4BEB-82F7-26FE6F421F8D}" dt="2025-07-15T16:11:50.628" v="586" actId="729"/>
        <pc:sldMkLst>
          <pc:docMk/>
          <pc:sldMk cId="1646885147" sldId="2142532690"/>
        </pc:sldMkLst>
      </pc:sldChg>
      <pc:sldChg chg="mod modShow">
        <pc:chgData name="Onur Bilgen" userId="88785792-7a45-4ba6-a8df-272bc420f559" providerId="ADAL" clId="{8FFCFFD1-861B-4BEB-82F7-26FE6F421F8D}" dt="2025-07-15T16:11:50.628" v="586" actId="729"/>
        <pc:sldMkLst>
          <pc:docMk/>
          <pc:sldMk cId="1112267220" sldId="2142532691"/>
        </pc:sldMkLst>
      </pc:sldChg>
      <pc:sldChg chg="modSp mod modShow">
        <pc:chgData name="Onur Bilgen" userId="88785792-7a45-4ba6-a8df-272bc420f559" providerId="ADAL" clId="{8FFCFFD1-861B-4BEB-82F7-26FE6F421F8D}" dt="2025-07-15T16:11:50.628" v="586" actId="729"/>
        <pc:sldMkLst>
          <pc:docMk/>
          <pc:sldMk cId="827436684" sldId="2142532692"/>
        </pc:sldMkLst>
      </pc:sldChg>
      <pc:sldChg chg="mod modShow">
        <pc:chgData name="Onur Bilgen" userId="88785792-7a45-4ba6-a8df-272bc420f559" providerId="ADAL" clId="{8FFCFFD1-861B-4BEB-82F7-26FE6F421F8D}" dt="2025-07-15T16:11:50.628" v="586" actId="729"/>
        <pc:sldMkLst>
          <pc:docMk/>
          <pc:sldMk cId="1292271626" sldId="2142532693"/>
        </pc:sldMkLst>
      </pc:sldChg>
      <pc:sldChg chg="addSp modSp mod modShow">
        <pc:chgData name="Onur Bilgen" userId="88785792-7a45-4ba6-a8df-272bc420f559" providerId="ADAL" clId="{8FFCFFD1-861B-4BEB-82F7-26FE6F421F8D}" dt="2025-07-15T16:11:50.628" v="586" actId="729"/>
        <pc:sldMkLst>
          <pc:docMk/>
          <pc:sldMk cId="3186373508" sldId="2142532700"/>
        </pc:sldMkLst>
      </pc:sldChg>
      <pc:sldChg chg="modSp mod modShow">
        <pc:chgData name="Onur Bilgen" userId="88785792-7a45-4ba6-a8df-272bc420f559" providerId="ADAL" clId="{8FFCFFD1-861B-4BEB-82F7-26FE6F421F8D}" dt="2025-07-15T16:11:50.628" v="586" actId="729"/>
        <pc:sldMkLst>
          <pc:docMk/>
          <pc:sldMk cId="1599164280" sldId="2142532701"/>
        </pc:sldMkLst>
      </pc:sldChg>
      <pc:sldChg chg="mod modShow">
        <pc:chgData name="Onur Bilgen" userId="88785792-7a45-4ba6-a8df-272bc420f559" providerId="ADAL" clId="{8FFCFFD1-861B-4BEB-82F7-26FE6F421F8D}" dt="2025-07-15T16:11:50.628" v="586" actId="729"/>
        <pc:sldMkLst>
          <pc:docMk/>
          <pc:sldMk cId="478595672" sldId="2142532711"/>
        </pc:sldMkLst>
      </pc:sldChg>
      <pc:sldChg chg="mod modShow">
        <pc:chgData name="Onur Bilgen" userId="88785792-7a45-4ba6-a8df-272bc420f559" providerId="ADAL" clId="{8FFCFFD1-861B-4BEB-82F7-26FE6F421F8D}" dt="2025-07-15T16:11:50.628" v="586" actId="729"/>
        <pc:sldMkLst>
          <pc:docMk/>
          <pc:sldMk cId="8440760" sldId="2142532712"/>
        </pc:sldMkLst>
      </pc:sldChg>
      <pc:sldChg chg="modSp mod modShow">
        <pc:chgData name="Onur Bilgen" userId="88785792-7a45-4ba6-a8df-272bc420f559" providerId="ADAL" clId="{8FFCFFD1-861B-4BEB-82F7-26FE6F421F8D}" dt="2025-07-15T16:11:50.628" v="586" actId="729"/>
        <pc:sldMkLst>
          <pc:docMk/>
          <pc:sldMk cId="2716190886" sldId="2142532718"/>
        </pc:sldMkLst>
      </pc:sldChg>
      <pc:sldChg chg="mod modShow">
        <pc:chgData name="Onur Bilgen" userId="88785792-7a45-4ba6-a8df-272bc420f559" providerId="ADAL" clId="{8FFCFFD1-861B-4BEB-82F7-26FE6F421F8D}" dt="2025-07-15T16:11:50.628" v="586" actId="729"/>
        <pc:sldMkLst>
          <pc:docMk/>
          <pc:sldMk cId="1604645390" sldId="2142532719"/>
        </pc:sldMkLst>
      </pc:sldChg>
      <pc:sldChg chg="mod modShow">
        <pc:chgData name="Onur Bilgen" userId="88785792-7a45-4ba6-a8df-272bc420f559" providerId="ADAL" clId="{8FFCFFD1-861B-4BEB-82F7-26FE6F421F8D}" dt="2025-07-15T16:11:50.628" v="586" actId="729"/>
        <pc:sldMkLst>
          <pc:docMk/>
          <pc:sldMk cId="1139347156" sldId="2142532720"/>
        </pc:sldMkLst>
      </pc:sldChg>
      <pc:sldChg chg="modSp mod modShow">
        <pc:chgData name="Onur Bilgen" userId="88785792-7a45-4ba6-a8df-272bc420f559" providerId="ADAL" clId="{8FFCFFD1-861B-4BEB-82F7-26FE6F421F8D}" dt="2025-07-15T16:11:50.628" v="586" actId="729"/>
        <pc:sldMkLst>
          <pc:docMk/>
          <pc:sldMk cId="2868105096" sldId="2142532721"/>
        </pc:sldMkLst>
      </pc:sldChg>
      <pc:sldChg chg="mod modShow">
        <pc:chgData name="Onur Bilgen" userId="88785792-7a45-4ba6-a8df-272bc420f559" providerId="ADAL" clId="{8FFCFFD1-861B-4BEB-82F7-26FE6F421F8D}" dt="2025-07-15T16:11:50.628" v="586" actId="729"/>
        <pc:sldMkLst>
          <pc:docMk/>
          <pc:sldMk cId="2361148004" sldId="2142532722"/>
        </pc:sldMkLst>
      </pc:sldChg>
      <pc:sldChg chg="mod modShow">
        <pc:chgData name="Onur Bilgen" userId="88785792-7a45-4ba6-a8df-272bc420f559" providerId="ADAL" clId="{8FFCFFD1-861B-4BEB-82F7-26FE6F421F8D}" dt="2025-07-15T16:11:50.628" v="586" actId="729"/>
        <pc:sldMkLst>
          <pc:docMk/>
          <pc:sldMk cId="2008194329" sldId="2142532723"/>
        </pc:sldMkLst>
      </pc:sldChg>
      <pc:sldChg chg="mod modShow">
        <pc:chgData name="Onur Bilgen" userId="88785792-7a45-4ba6-a8df-272bc420f559" providerId="ADAL" clId="{8FFCFFD1-861B-4BEB-82F7-26FE6F421F8D}" dt="2025-07-15T16:11:50.628" v="586" actId="729"/>
        <pc:sldMkLst>
          <pc:docMk/>
          <pc:sldMk cId="2371799865" sldId="2142532724"/>
        </pc:sldMkLst>
      </pc:sldChg>
      <pc:sldChg chg="modSp mod modShow">
        <pc:chgData name="Onur Bilgen" userId="88785792-7a45-4ba6-a8df-272bc420f559" providerId="ADAL" clId="{8FFCFFD1-861B-4BEB-82F7-26FE6F421F8D}" dt="2025-07-15T16:11:50.628" v="586" actId="729"/>
        <pc:sldMkLst>
          <pc:docMk/>
          <pc:sldMk cId="1825576445" sldId="2142532725"/>
        </pc:sldMkLst>
      </pc:sldChg>
      <pc:sldChg chg="mod modShow">
        <pc:chgData name="Onur Bilgen" userId="88785792-7a45-4ba6-a8df-272bc420f559" providerId="ADAL" clId="{8FFCFFD1-861B-4BEB-82F7-26FE6F421F8D}" dt="2025-07-15T16:11:50.628" v="586" actId="729"/>
        <pc:sldMkLst>
          <pc:docMk/>
          <pc:sldMk cId="3356588455" sldId="2142532726"/>
        </pc:sldMkLst>
      </pc:sldChg>
      <pc:sldChg chg="mod modShow">
        <pc:chgData name="Onur Bilgen" userId="88785792-7a45-4ba6-a8df-272bc420f559" providerId="ADAL" clId="{8FFCFFD1-861B-4BEB-82F7-26FE6F421F8D}" dt="2025-07-15T16:11:50.628" v="586" actId="729"/>
        <pc:sldMkLst>
          <pc:docMk/>
          <pc:sldMk cId="100696799" sldId="2142532727"/>
        </pc:sldMkLst>
      </pc:sldChg>
      <pc:sldChg chg="mod modShow">
        <pc:chgData name="Onur Bilgen" userId="88785792-7a45-4ba6-a8df-272bc420f559" providerId="ADAL" clId="{8FFCFFD1-861B-4BEB-82F7-26FE6F421F8D}" dt="2025-07-15T16:11:50.628" v="586" actId="729"/>
        <pc:sldMkLst>
          <pc:docMk/>
          <pc:sldMk cId="2355260688" sldId="2142532728"/>
        </pc:sldMkLst>
      </pc:sldChg>
      <pc:sldChg chg="mod modShow">
        <pc:chgData name="Onur Bilgen" userId="88785792-7a45-4ba6-a8df-272bc420f559" providerId="ADAL" clId="{8FFCFFD1-861B-4BEB-82F7-26FE6F421F8D}" dt="2025-07-15T16:11:50.628" v="586" actId="729"/>
        <pc:sldMkLst>
          <pc:docMk/>
          <pc:sldMk cId="2087338428" sldId="2142532729"/>
        </pc:sldMkLst>
      </pc:sldChg>
      <pc:sldChg chg="mod modShow">
        <pc:chgData name="Onur Bilgen" userId="88785792-7a45-4ba6-a8df-272bc420f559" providerId="ADAL" clId="{8FFCFFD1-861B-4BEB-82F7-26FE6F421F8D}" dt="2025-07-15T16:11:50.628" v="586" actId="729"/>
        <pc:sldMkLst>
          <pc:docMk/>
          <pc:sldMk cId="3285838733" sldId="2142532730"/>
        </pc:sldMkLst>
      </pc:sldChg>
      <pc:sldChg chg="mod modShow">
        <pc:chgData name="Onur Bilgen" userId="88785792-7a45-4ba6-a8df-272bc420f559" providerId="ADAL" clId="{8FFCFFD1-861B-4BEB-82F7-26FE6F421F8D}" dt="2025-07-15T16:11:50.628" v="586" actId="729"/>
        <pc:sldMkLst>
          <pc:docMk/>
          <pc:sldMk cId="4178309506" sldId="2142532731"/>
        </pc:sldMkLst>
      </pc:sldChg>
      <pc:sldChg chg="mod modShow">
        <pc:chgData name="Onur Bilgen" userId="88785792-7a45-4ba6-a8df-272bc420f559" providerId="ADAL" clId="{8FFCFFD1-861B-4BEB-82F7-26FE6F421F8D}" dt="2025-07-15T16:11:50.628" v="586" actId="729"/>
        <pc:sldMkLst>
          <pc:docMk/>
          <pc:sldMk cId="1869669187" sldId="2142532732"/>
        </pc:sldMkLst>
      </pc:sldChg>
      <pc:sldChg chg="mod modShow">
        <pc:chgData name="Onur Bilgen" userId="88785792-7a45-4ba6-a8df-272bc420f559" providerId="ADAL" clId="{8FFCFFD1-861B-4BEB-82F7-26FE6F421F8D}" dt="2025-07-15T16:11:50.628" v="586" actId="729"/>
        <pc:sldMkLst>
          <pc:docMk/>
          <pc:sldMk cId="981008604" sldId="2142532733"/>
        </pc:sldMkLst>
      </pc:sldChg>
      <pc:sldChg chg="addSp modSp mod modShow">
        <pc:chgData name="Onur Bilgen" userId="88785792-7a45-4ba6-a8df-272bc420f559" providerId="ADAL" clId="{8FFCFFD1-861B-4BEB-82F7-26FE6F421F8D}" dt="2025-07-15T16:11:50.628" v="586" actId="729"/>
        <pc:sldMkLst>
          <pc:docMk/>
          <pc:sldMk cId="669830847" sldId="2142532734"/>
        </pc:sldMkLst>
      </pc:sldChg>
      <pc:sldChg chg="addSp modSp mod modShow">
        <pc:chgData name="Onur Bilgen" userId="88785792-7a45-4ba6-a8df-272bc420f559" providerId="ADAL" clId="{8FFCFFD1-861B-4BEB-82F7-26FE6F421F8D}" dt="2025-07-15T16:11:50.628" v="586" actId="729"/>
        <pc:sldMkLst>
          <pc:docMk/>
          <pc:sldMk cId="4150691860" sldId="2142532735"/>
        </pc:sldMkLst>
      </pc:sldChg>
      <pc:sldChg chg="addSp modSp mod modShow">
        <pc:chgData name="Onur Bilgen" userId="88785792-7a45-4ba6-a8df-272bc420f559" providerId="ADAL" clId="{8FFCFFD1-861B-4BEB-82F7-26FE6F421F8D}" dt="2025-07-15T16:11:50.628" v="586" actId="729"/>
        <pc:sldMkLst>
          <pc:docMk/>
          <pc:sldMk cId="3227720878" sldId="2142532737"/>
        </pc:sldMkLst>
      </pc:sldChg>
      <pc:sldChg chg="addSp modSp mod modShow">
        <pc:chgData name="Onur Bilgen" userId="88785792-7a45-4ba6-a8df-272bc420f559" providerId="ADAL" clId="{8FFCFFD1-861B-4BEB-82F7-26FE6F421F8D}" dt="2025-07-15T16:11:50.628" v="586" actId="729"/>
        <pc:sldMkLst>
          <pc:docMk/>
          <pc:sldMk cId="4058046792" sldId="2142532738"/>
        </pc:sldMkLst>
      </pc:sldChg>
      <pc:sldChg chg="addSp modSp mod modShow">
        <pc:chgData name="Onur Bilgen" userId="88785792-7a45-4ba6-a8df-272bc420f559" providerId="ADAL" clId="{8FFCFFD1-861B-4BEB-82F7-26FE6F421F8D}" dt="2025-07-15T16:11:50.628" v="586" actId="729"/>
        <pc:sldMkLst>
          <pc:docMk/>
          <pc:sldMk cId="3393113724" sldId="2142532739"/>
        </pc:sldMkLst>
      </pc:sldChg>
      <pc:sldChg chg="addSp modSp mod modShow">
        <pc:chgData name="Onur Bilgen" userId="88785792-7a45-4ba6-a8df-272bc420f559" providerId="ADAL" clId="{8FFCFFD1-861B-4BEB-82F7-26FE6F421F8D}" dt="2025-07-15T16:11:50.628" v="586" actId="729"/>
        <pc:sldMkLst>
          <pc:docMk/>
          <pc:sldMk cId="2569717420" sldId="2142532740"/>
        </pc:sldMkLst>
      </pc:sldChg>
      <pc:sldChg chg="addSp modSp mod modShow">
        <pc:chgData name="Onur Bilgen" userId="88785792-7a45-4ba6-a8df-272bc420f559" providerId="ADAL" clId="{8FFCFFD1-861B-4BEB-82F7-26FE6F421F8D}" dt="2025-07-15T16:11:50.628" v="586" actId="729"/>
        <pc:sldMkLst>
          <pc:docMk/>
          <pc:sldMk cId="589070936" sldId="2142532741"/>
        </pc:sldMkLst>
      </pc:sldChg>
      <pc:sldChg chg="addSp modSp mod modShow">
        <pc:chgData name="Onur Bilgen" userId="88785792-7a45-4ba6-a8df-272bc420f559" providerId="ADAL" clId="{8FFCFFD1-861B-4BEB-82F7-26FE6F421F8D}" dt="2025-07-15T16:11:50.628" v="586" actId="729"/>
        <pc:sldMkLst>
          <pc:docMk/>
          <pc:sldMk cId="1167659610" sldId="2142532742"/>
        </pc:sldMkLst>
      </pc:sldChg>
      <pc:sldChg chg="addSp modSp mod modShow">
        <pc:chgData name="Onur Bilgen" userId="88785792-7a45-4ba6-a8df-272bc420f559" providerId="ADAL" clId="{8FFCFFD1-861B-4BEB-82F7-26FE6F421F8D}" dt="2025-07-15T16:11:50.628" v="586" actId="729"/>
        <pc:sldMkLst>
          <pc:docMk/>
          <pc:sldMk cId="2602472704" sldId="2142532743"/>
        </pc:sldMkLst>
      </pc:sldChg>
      <pc:sldChg chg="addSp modSp mod modShow">
        <pc:chgData name="Onur Bilgen" userId="88785792-7a45-4ba6-a8df-272bc420f559" providerId="ADAL" clId="{8FFCFFD1-861B-4BEB-82F7-26FE6F421F8D}" dt="2025-07-15T16:11:50.628" v="586" actId="729"/>
        <pc:sldMkLst>
          <pc:docMk/>
          <pc:sldMk cId="2619409850" sldId="2142532744"/>
        </pc:sldMkLst>
      </pc:sldChg>
      <pc:sldChg chg="addSp modSp mod modShow">
        <pc:chgData name="Onur Bilgen" userId="88785792-7a45-4ba6-a8df-272bc420f559" providerId="ADAL" clId="{8FFCFFD1-861B-4BEB-82F7-26FE6F421F8D}" dt="2025-07-15T16:11:50.628" v="586" actId="729"/>
        <pc:sldMkLst>
          <pc:docMk/>
          <pc:sldMk cId="1895576239" sldId="2142532745"/>
        </pc:sldMkLst>
      </pc:sldChg>
      <pc:sldChg chg="addSp modSp mod modShow">
        <pc:chgData name="Onur Bilgen" userId="88785792-7a45-4ba6-a8df-272bc420f559" providerId="ADAL" clId="{8FFCFFD1-861B-4BEB-82F7-26FE6F421F8D}" dt="2025-07-15T16:11:50.628" v="586" actId="729"/>
        <pc:sldMkLst>
          <pc:docMk/>
          <pc:sldMk cId="291816365" sldId="2142532746"/>
        </pc:sldMkLst>
      </pc:sldChg>
      <pc:sldChg chg="addSp modSp mod modShow">
        <pc:chgData name="Onur Bilgen" userId="88785792-7a45-4ba6-a8df-272bc420f559" providerId="ADAL" clId="{8FFCFFD1-861B-4BEB-82F7-26FE6F421F8D}" dt="2025-07-15T16:11:50.628" v="586" actId="729"/>
        <pc:sldMkLst>
          <pc:docMk/>
          <pc:sldMk cId="697331756" sldId="2142532747"/>
        </pc:sldMkLst>
      </pc:sldChg>
      <pc:sldChg chg="addSp modSp mod modShow">
        <pc:chgData name="Onur Bilgen" userId="88785792-7a45-4ba6-a8df-272bc420f559" providerId="ADAL" clId="{8FFCFFD1-861B-4BEB-82F7-26FE6F421F8D}" dt="2025-07-15T16:11:50.628" v="586" actId="729"/>
        <pc:sldMkLst>
          <pc:docMk/>
          <pc:sldMk cId="2118991080" sldId="2142532748"/>
        </pc:sldMkLst>
      </pc:sldChg>
      <pc:sldChg chg="addSp modSp mod modShow">
        <pc:chgData name="Onur Bilgen" userId="88785792-7a45-4ba6-a8df-272bc420f559" providerId="ADAL" clId="{8FFCFFD1-861B-4BEB-82F7-26FE6F421F8D}" dt="2025-07-15T16:11:50.628" v="586" actId="729"/>
        <pc:sldMkLst>
          <pc:docMk/>
          <pc:sldMk cId="2841237538" sldId="2142532749"/>
        </pc:sldMkLst>
      </pc:sldChg>
      <pc:sldChg chg="addSp modSp mod modShow">
        <pc:chgData name="Onur Bilgen" userId="88785792-7a45-4ba6-a8df-272bc420f559" providerId="ADAL" clId="{8FFCFFD1-861B-4BEB-82F7-26FE6F421F8D}" dt="2025-07-15T16:11:50.628" v="586" actId="729"/>
        <pc:sldMkLst>
          <pc:docMk/>
          <pc:sldMk cId="3326877567" sldId="2142532750"/>
        </pc:sldMkLst>
      </pc:sldChg>
      <pc:sldChg chg="addSp modSp mod modShow">
        <pc:chgData name="Onur Bilgen" userId="88785792-7a45-4ba6-a8df-272bc420f559" providerId="ADAL" clId="{8FFCFFD1-861B-4BEB-82F7-26FE6F421F8D}" dt="2025-07-15T16:11:50.628" v="586" actId="729"/>
        <pc:sldMkLst>
          <pc:docMk/>
          <pc:sldMk cId="558690450" sldId="2142532751"/>
        </pc:sldMkLst>
      </pc:sldChg>
      <pc:sldChg chg="addSp modSp mod modShow">
        <pc:chgData name="Onur Bilgen" userId="88785792-7a45-4ba6-a8df-272bc420f559" providerId="ADAL" clId="{8FFCFFD1-861B-4BEB-82F7-26FE6F421F8D}" dt="2025-07-15T16:11:50.628" v="586" actId="729"/>
        <pc:sldMkLst>
          <pc:docMk/>
          <pc:sldMk cId="2479574304" sldId="2142532752"/>
        </pc:sldMkLst>
      </pc:sldChg>
      <pc:sldChg chg="addSp modSp mod modShow">
        <pc:chgData name="Onur Bilgen" userId="88785792-7a45-4ba6-a8df-272bc420f559" providerId="ADAL" clId="{8FFCFFD1-861B-4BEB-82F7-26FE6F421F8D}" dt="2025-07-15T16:11:50.628" v="586" actId="729"/>
        <pc:sldMkLst>
          <pc:docMk/>
          <pc:sldMk cId="629540558" sldId="2142532753"/>
        </pc:sldMkLst>
      </pc:sldChg>
    </pc:docChg>
  </pc:docChgLst>
  <pc:docChgLst>
    <pc:chgData name="Guest User" userId="S::urn:spo:anon#9e4c01a56d8e26a86e9b2d5b89ba66cccbebea26437f0d42405b0056ffbdad79::" providerId="AD" clId="Web-{2CAC3B51-4035-3E1F-D6B3-EB8B1031976D}"/>
    <pc:docChg chg="modSld">
      <pc:chgData name="Guest User" userId="S::urn:spo:anon#9e4c01a56d8e26a86e9b2d5b89ba66cccbebea26437f0d42405b0056ffbdad79::" providerId="AD" clId="Web-{2CAC3B51-4035-3E1F-D6B3-EB8B1031976D}" dt="2025-02-25T18:51:47.582" v="840" actId="20577"/>
      <pc:docMkLst>
        <pc:docMk/>
      </pc:docMkLst>
      <pc:sldChg chg="modSp">
        <pc:chgData name="Guest User" userId="S::urn:spo:anon#9e4c01a56d8e26a86e9b2d5b89ba66cccbebea26437f0d42405b0056ffbdad79::" providerId="AD" clId="Web-{2CAC3B51-4035-3E1F-D6B3-EB8B1031976D}" dt="2025-02-25T18:44:30.993" v="428" actId="20577"/>
        <pc:sldMkLst>
          <pc:docMk/>
          <pc:sldMk cId="1500371056" sldId="10049"/>
        </pc:sldMkLst>
      </pc:sldChg>
      <pc:sldChg chg="modSp">
        <pc:chgData name="Guest User" userId="S::urn:spo:anon#9e4c01a56d8e26a86e9b2d5b89ba66cccbebea26437f0d42405b0056ffbdad79::" providerId="AD" clId="Web-{2CAC3B51-4035-3E1F-D6B3-EB8B1031976D}" dt="2025-02-25T18:38:45.895" v="118" actId="20577"/>
        <pc:sldMkLst>
          <pc:docMk/>
          <pc:sldMk cId="478595672" sldId="2142532711"/>
        </pc:sldMkLst>
      </pc:sldChg>
      <pc:sldChg chg="modSp">
        <pc:chgData name="Guest User" userId="S::urn:spo:anon#9e4c01a56d8e26a86e9b2d5b89ba66cccbebea26437f0d42405b0056ffbdad79::" providerId="AD" clId="Web-{2CAC3B51-4035-3E1F-D6B3-EB8B1031976D}" dt="2025-02-25T18:38:01.439" v="77"/>
        <pc:sldMkLst>
          <pc:docMk/>
          <pc:sldMk cId="2716190886" sldId="2142532718"/>
        </pc:sldMkLst>
      </pc:sldChg>
      <pc:sldChg chg="modSp">
        <pc:chgData name="Guest User" userId="S::urn:spo:anon#9e4c01a56d8e26a86e9b2d5b89ba66cccbebea26437f0d42405b0056ffbdad79::" providerId="AD" clId="Web-{2CAC3B51-4035-3E1F-D6B3-EB8B1031976D}" dt="2025-02-25T18:39:17.303" v="140" actId="20577"/>
        <pc:sldMkLst>
          <pc:docMk/>
          <pc:sldMk cId="2361148004" sldId="2142532722"/>
        </pc:sldMkLst>
      </pc:sldChg>
      <pc:sldChg chg="modSp">
        <pc:chgData name="Guest User" userId="S::urn:spo:anon#9e4c01a56d8e26a86e9b2d5b89ba66cccbebea26437f0d42405b0056ffbdad79::" providerId="AD" clId="Web-{2CAC3B51-4035-3E1F-D6B3-EB8B1031976D}" dt="2025-02-25T18:40:11.540" v="193" actId="20577"/>
        <pc:sldMkLst>
          <pc:docMk/>
          <pc:sldMk cId="2008194329" sldId="2142532723"/>
        </pc:sldMkLst>
      </pc:sldChg>
      <pc:sldChg chg="modSp">
        <pc:chgData name="Guest User" userId="S::urn:spo:anon#9e4c01a56d8e26a86e9b2d5b89ba66cccbebea26437f0d42405b0056ffbdad79::" providerId="AD" clId="Web-{2CAC3B51-4035-3E1F-D6B3-EB8B1031976D}" dt="2025-02-25T18:41:05.997" v="227" actId="20577"/>
        <pc:sldMkLst>
          <pc:docMk/>
          <pc:sldMk cId="2371799865" sldId="2142532724"/>
        </pc:sldMkLst>
      </pc:sldChg>
      <pc:sldChg chg="modSp">
        <pc:chgData name="Guest User" userId="S::urn:spo:anon#9e4c01a56d8e26a86e9b2d5b89ba66cccbebea26437f0d42405b0056ffbdad79::" providerId="AD" clId="Web-{2CAC3B51-4035-3E1F-D6B3-EB8B1031976D}" dt="2025-02-25T18:42:31.002" v="299" actId="20577"/>
        <pc:sldMkLst>
          <pc:docMk/>
          <pc:sldMk cId="1825576445" sldId="2142532725"/>
        </pc:sldMkLst>
      </pc:sldChg>
      <pc:sldChg chg="modSp">
        <pc:chgData name="Guest User" userId="S::urn:spo:anon#9e4c01a56d8e26a86e9b2d5b89ba66cccbebea26437f0d42405b0056ffbdad79::" providerId="AD" clId="Web-{2CAC3B51-4035-3E1F-D6B3-EB8B1031976D}" dt="2025-02-25T18:42:53.738" v="303" actId="20577"/>
        <pc:sldMkLst>
          <pc:docMk/>
          <pc:sldMk cId="3356588455" sldId="2142532726"/>
        </pc:sldMkLst>
      </pc:sldChg>
      <pc:sldChg chg="modSp">
        <pc:chgData name="Guest User" userId="S::urn:spo:anon#9e4c01a56d8e26a86e9b2d5b89ba66cccbebea26437f0d42405b0056ffbdad79::" providerId="AD" clId="Web-{2CAC3B51-4035-3E1F-D6B3-EB8B1031976D}" dt="2025-02-25T18:45:48.045" v="502" actId="20577"/>
        <pc:sldMkLst>
          <pc:docMk/>
          <pc:sldMk cId="100696799" sldId="2142532727"/>
        </pc:sldMkLst>
      </pc:sldChg>
      <pc:sldChg chg="modSp">
        <pc:chgData name="Guest User" userId="S::urn:spo:anon#9e4c01a56d8e26a86e9b2d5b89ba66cccbebea26437f0d42405b0056ffbdad79::" providerId="AD" clId="Web-{2CAC3B51-4035-3E1F-D6B3-EB8B1031976D}" dt="2025-02-25T18:49:37.809" v="671" actId="14100"/>
        <pc:sldMkLst>
          <pc:docMk/>
          <pc:sldMk cId="2087338428" sldId="2142532729"/>
        </pc:sldMkLst>
      </pc:sldChg>
      <pc:sldChg chg="modSp">
        <pc:chgData name="Guest User" userId="S::urn:spo:anon#9e4c01a56d8e26a86e9b2d5b89ba66cccbebea26437f0d42405b0056ffbdad79::" providerId="AD" clId="Web-{2CAC3B51-4035-3E1F-D6B3-EB8B1031976D}" dt="2025-02-25T18:50:07.436" v="705" actId="20577"/>
        <pc:sldMkLst>
          <pc:docMk/>
          <pc:sldMk cId="3285838733" sldId="2142532730"/>
        </pc:sldMkLst>
      </pc:sldChg>
      <pc:sldChg chg="modSp">
        <pc:chgData name="Guest User" userId="S::urn:spo:anon#9e4c01a56d8e26a86e9b2d5b89ba66cccbebea26437f0d42405b0056ffbdad79::" providerId="AD" clId="Web-{2CAC3B51-4035-3E1F-D6B3-EB8B1031976D}" dt="2025-02-25T18:50:26.468" v="738" actId="20577"/>
        <pc:sldMkLst>
          <pc:docMk/>
          <pc:sldMk cId="4178309506" sldId="2142532731"/>
        </pc:sldMkLst>
      </pc:sldChg>
      <pc:sldChg chg="modSp">
        <pc:chgData name="Guest User" userId="S::urn:spo:anon#9e4c01a56d8e26a86e9b2d5b89ba66cccbebea26437f0d42405b0056ffbdad79::" providerId="AD" clId="Web-{2CAC3B51-4035-3E1F-D6B3-EB8B1031976D}" dt="2025-02-25T18:51:05.455" v="798" actId="20577"/>
        <pc:sldMkLst>
          <pc:docMk/>
          <pc:sldMk cId="1869669187" sldId="2142532732"/>
        </pc:sldMkLst>
      </pc:sldChg>
      <pc:sldChg chg="modSp">
        <pc:chgData name="Guest User" userId="S::urn:spo:anon#9e4c01a56d8e26a86e9b2d5b89ba66cccbebea26437f0d42405b0056ffbdad79::" providerId="AD" clId="Web-{2CAC3B51-4035-3E1F-D6B3-EB8B1031976D}" dt="2025-02-25T18:51:47.582" v="840" actId="20577"/>
        <pc:sldMkLst>
          <pc:docMk/>
          <pc:sldMk cId="981008604" sldId="2142532733"/>
        </pc:sldMkLst>
      </pc:sldChg>
    </pc:docChg>
  </pc:docChgLst>
  <pc:docChgLst>
    <pc:chgData name="Guest User" userId="S::urn:spo:anon#9e4c01a56d8e26a86e9b2d5b89ba66cccbebea26437f0d42405b0056ffbdad79::" providerId="AD" clId="Web-{57D3B5D3-7AC7-5FEB-B782-8310ED1203AD}"/>
    <pc:docChg chg="modSld">
      <pc:chgData name="Guest User" userId="S::urn:spo:anon#9e4c01a56d8e26a86e9b2d5b89ba66cccbebea26437f0d42405b0056ffbdad79::" providerId="AD" clId="Web-{57D3B5D3-7AC7-5FEB-B782-8310ED1203AD}" dt="2025-03-12T00:36:33.907" v="288" actId="20577"/>
      <pc:docMkLst>
        <pc:docMk/>
      </pc:docMkLst>
      <pc:sldChg chg="addSp delSp modSp">
        <pc:chgData name="Guest User" userId="S::urn:spo:anon#9e4c01a56d8e26a86e9b2d5b89ba66cccbebea26437f0d42405b0056ffbdad79::" providerId="AD" clId="Web-{57D3B5D3-7AC7-5FEB-B782-8310ED1203AD}" dt="2025-03-12T00:36:33.907" v="288" actId="20577"/>
        <pc:sldMkLst>
          <pc:docMk/>
          <pc:sldMk cId="2671009217" sldId="10183"/>
        </pc:sldMkLst>
      </pc:sldChg>
    </pc:docChg>
  </pc:docChgLst>
  <pc:docChgLst>
    <pc:chgData name="James Gibert" userId="S::secretary@smasisgroup.onmicrosoft.com::e156af1d-7b38-4435-a528-5006b0ca67f8" providerId="AD" clId="Web-{CF24E241-B630-2150-B985-2CC1E3472D6A}"/>
    <pc:docChg chg="modSld">
      <pc:chgData name="James Gibert" userId="S::secretary@smasisgroup.onmicrosoft.com::e156af1d-7b38-4435-a528-5006b0ca67f8" providerId="AD" clId="Web-{CF24E241-B630-2150-B985-2CC1E3472D6A}" dt="2025-03-17T02:29:33.025" v="194" actId="1076"/>
      <pc:docMkLst>
        <pc:docMk/>
      </pc:docMkLst>
      <pc:sldChg chg="modSp">
        <pc:chgData name="James Gibert" userId="S::secretary@smasisgroup.onmicrosoft.com::e156af1d-7b38-4435-a528-5006b0ca67f8" providerId="AD" clId="Web-{CF24E241-B630-2150-B985-2CC1E3472D6A}" dt="2025-03-17T02:12:18.077" v="121" actId="20577"/>
        <pc:sldMkLst>
          <pc:docMk/>
          <pc:sldMk cId="540583396" sldId="1643"/>
        </pc:sldMkLst>
      </pc:sldChg>
      <pc:sldChg chg="addSp modSp">
        <pc:chgData name="James Gibert" userId="S::secretary@smasisgroup.onmicrosoft.com::e156af1d-7b38-4435-a528-5006b0ca67f8" providerId="AD" clId="Web-{CF24E241-B630-2150-B985-2CC1E3472D6A}" dt="2025-03-17T02:11:25.936" v="120" actId="1076"/>
        <pc:sldMkLst>
          <pc:docMk/>
          <pc:sldMk cId="3241503641" sldId="1645"/>
        </pc:sldMkLst>
      </pc:sldChg>
      <pc:sldChg chg="addSp delSp modSp">
        <pc:chgData name="James Gibert" userId="S::secretary@smasisgroup.onmicrosoft.com::e156af1d-7b38-4435-a528-5006b0ca67f8" providerId="AD" clId="Web-{CF24E241-B630-2150-B985-2CC1E3472D6A}" dt="2025-03-17T02:29:33.025" v="194" actId="1076"/>
        <pc:sldMkLst>
          <pc:docMk/>
          <pc:sldMk cId="4202134398" sldId="1647"/>
        </pc:sldMkLst>
      </pc:sldChg>
      <pc:sldChg chg="modSp">
        <pc:chgData name="James Gibert" userId="S::secretary@smasisgroup.onmicrosoft.com::e156af1d-7b38-4435-a528-5006b0ca67f8" providerId="AD" clId="Web-{CF24E241-B630-2150-B985-2CC1E3472D6A}" dt="2025-03-17T02:05:34.123" v="42" actId="20577"/>
        <pc:sldMkLst>
          <pc:docMk/>
          <pc:sldMk cId="3704498164" sldId="1649"/>
        </pc:sldMkLst>
      </pc:sldChg>
      <pc:sldChg chg="addSp modSp">
        <pc:chgData name="James Gibert" userId="S::secretary@smasisgroup.onmicrosoft.com::e156af1d-7b38-4435-a528-5006b0ca67f8" providerId="AD" clId="Web-{CF24E241-B630-2150-B985-2CC1E3472D6A}" dt="2025-03-17T02:09:49.889" v="109" actId="1076"/>
        <pc:sldMkLst>
          <pc:docMk/>
          <pc:sldMk cId="3617566904" sldId="1650"/>
        </pc:sldMkLst>
      </pc:sldChg>
      <pc:sldChg chg="modSp">
        <pc:chgData name="James Gibert" userId="S::secretary@smasisgroup.onmicrosoft.com::e156af1d-7b38-4435-a528-5006b0ca67f8" providerId="AD" clId="Web-{CF24E241-B630-2150-B985-2CC1E3472D6A}" dt="2025-03-17T02:12:54.811" v="158" actId="1076"/>
        <pc:sldMkLst>
          <pc:docMk/>
          <pc:sldMk cId="466285536" sldId="1660"/>
        </pc:sldMkLst>
      </pc:sldChg>
      <pc:sldChg chg="modSp">
        <pc:chgData name="James Gibert" userId="S::secretary@smasisgroup.onmicrosoft.com::e156af1d-7b38-4435-a528-5006b0ca67f8" providerId="AD" clId="Web-{CF24E241-B630-2150-B985-2CC1E3472D6A}" dt="2025-03-12T03:46:46.600" v="6" actId="20577"/>
        <pc:sldMkLst>
          <pc:docMk/>
          <pc:sldMk cId="1599164280" sldId="2142532701"/>
        </pc:sldMkLst>
      </pc:sldChg>
    </pc:docChg>
  </pc:docChgLst>
  <pc:docChgLst>
    <pc:chgData name="Guest User" userId="S::urn:spo:anon#9e4c01a56d8e26a86e9b2d5b89ba66cccbebea26437f0d42405b0056ffbdad79::" providerId="AD" clId="Web-{8373C5EB-4A60-8E5E-405B-D332154A86FC}"/>
    <pc:docChg chg="modSld">
      <pc:chgData name="Guest User" userId="S::urn:spo:anon#9e4c01a56d8e26a86e9b2d5b89ba66cccbebea26437f0d42405b0056ffbdad79::" providerId="AD" clId="Web-{8373C5EB-4A60-8E5E-405B-D332154A86FC}" dt="2025-03-17T21:33:53.590" v="5" actId="1076"/>
      <pc:docMkLst>
        <pc:docMk/>
      </pc:docMkLst>
      <pc:sldChg chg="modSp">
        <pc:chgData name="Guest User" userId="S::urn:spo:anon#9e4c01a56d8e26a86e9b2d5b89ba66cccbebea26437f0d42405b0056ffbdad79::" providerId="AD" clId="Web-{8373C5EB-4A60-8E5E-405B-D332154A86FC}" dt="2025-03-17T21:33:53.590" v="5" actId="1076"/>
        <pc:sldMkLst>
          <pc:docMk/>
          <pc:sldMk cId="1591959793" sldId="406"/>
        </pc:sldMkLst>
      </pc:sldChg>
    </pc:docChg>
  </pc:docChgLst>
  <pc:docChgLst>
    <pc:chgData name="James Gibert" userId="S::secretary@smasisgroup.onmicrosoft.com::e156af1d-7b38-4435-a528-5006b0ca67f8" providerId="AD" clId="Web-{5047D47D-5008-D0BD-CB85-5DABE9EEDFF9}"/>
    <pc:docChg chg="modSld">
      <pc:chgData name="James Gibert" userId="S::secretary@smasisgroup.onmicrosoft.com::e156af1d-7b38-4435-a528-5006b0ca67f8" providerId="AD" clId="Web-{5047D47D-5008-D0BD-CB85-5DABE9EEDFF9}" dt="2025-07-18T14:28:23.156" v="1" actId="20577"/>
      <pc:docMkLst>
        <pc:docMk/>
      </pc:docMkLst>
      <pc:sldChg chg="modSp modCm">
        <pc:chgData name="James Gibert" userId="S::secretary@smasisgroup.onmicrosoft.com::e156af1d-7b38-4435-a528-5006b0ca67f8" providerId="AD" clId="Web-{5047D47D-5008-D0BD-CB85-5DABE9EEDFF9}" dt="2025-07-18T14:28:23.156" v="1" actId="20577"/>
        <pc:sldMkLst>
          <pc:docMk/>
          <pc:sldMk cId="1468124619" sldId="10247"/>
        </pc:sldMkLst>
        <pc:spChg chg="mod">
          <ac:chgData name="James Gibert" userId="S::secretary@smasisgroup.onmicrosoft.com::e156af1d-7b38-4435-a528-5006b0ca67f8" providerId="AD" clId="Web-{5047D47D-5008-D0BD-CB85-5DABE9EEDFF9}" dt="2025-07-18T14:28:23.156" v="1" actId="20577"/>
          <ac:spMkLst>
            <pc:docMk/>
            <pc:sldMk cId="1468124619" sldId="10247"/>
            <ac:spMk id="9" creationId="{EC47C2E6-2B1D-E372-FEB1-D0039D680509}"/>
          </ac:spMkLst>
        </pc:spChg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James Gibert" userId="S::secretary@smasisgroup.onmicrosoft.com::e156af1d-7b38-4435-a528-5006b0ca67f8" providerId="AD" clId="Web-{5047D47D-5008-D0BD-CB85-5DABE9EEDFF9}" dt="2025-07-18T14:28:22.265" v="0" actId="20577"/>
              <pc2:cmMkLst xmlns:pc2="http://schemas.microsoft.com/office/powerpoint/2019/9/main/command">
                <pc:docMk/>
                <pc:sldMk cId="1468124619" sldId="10247"/>
                <pc2:cmMk id="{ED0C0D62-B2BC-435A-8175-F0D9E6F4A98D}"/>
              </pc2:cmMkLst>
            </pc226:cmChg>
            <pc226:cmChg xmlns:pc226="http://schemas.microsoft.com/office/powerpoint/2022/06/main/command" chg="mod">
              <pc226:chgData name="James Gibert" userId="S::secretary@smasisgroup.onmicrosoft.com::e156af1d-7b38-4435-a528-5006b0ca67f8" providerId="AD" clId="Web-{5047D47D-5008-D0BD-CB85-5DABE9EEDFF9}" dt="2025-07-18T14:28:22.265" v="0" actId="20577"/>
              <pc2:cmMkLst xmlns:pc2="http://schemas.microsoft.com/office/powerpoint/2019/9/main/command">
                <pc:docMk/>
                <pc:sldMk cId="1468124619" sldId="10247"/>
                <pc2:cmMk id="{825D0B72-1480-49C7-818E-5863C05D0A6E}"/>
              </pc2:cmMkLst>
            </pc226:cmChg>
          </p:ext>
        </pc:extLst>
      </pc:sldChg>
    </pc:docChg>
  </pc:docChgLst>
  <pc:docChgLst>
    <pc:chgData name="Utente guest" userId="S::urn:spo:anon#9e4c01a56d8e26a86e9b2d5b89ba66cccbebea26437f0d42405b0056ffbdad79::" providerId="AD" clId="Web-{12508E30-08AA-A34A-0B1B-3C91EF3CF5EB}"/>
    <pc:docChg chg="modSld">
      <pc:chgData name="Utente guest" userId="S::urn:spo:anon#9e4c01a56d8e26a86e9b2d5b89ba66cccbebea26437f0d42405b0056ffbdad79::" providerId="AD" clId="Web-{12508E30-08AA-A34A-0B1B-3C91EF3CF5EB}" dt="2025-03-06T20:53:46.440" v="130" actId="1076"/>
      <pc:docMkLst>
        <pc:docMk/>
      </pc:docMkLst>
    </pc:docChg>
  </pc:docChgLst>
  <pc:docChgLst>
    <pc:chgData name="Guest User" userId="S::urn:spo:anon#9e4c01a56d8e26a86e9b2d5b89ba66cccbebea26437f0d42405b0056ffbdad79::" providerId="AD" clId="Web-{25A8637B-BB6B-1519-96E7-7C6D6059EC38}"/>
    <pc:docChg chg="modSld">
      <pc:chgData name="Guest User" userId="S::urn:spo:anon#9e4c01a56d8e26a86e9b2d5b89ba66cccbebea26437f0d42405b0056ffbdad79::" providerId="AD" clId="Web-{25A8637B-BB6B-1519-96E7-7C6D6059EC38}" dt="2025-02-26T16:28:01.865" v="207" actId="20577"/>
      <pc:docMkLst>
        <pc:docMk/>
      </pc:docMkLst>
      <pc:sldChg chg="modSp">
        <pc:chgData name="Guest User" userId="S::urn:spo:anon#9e4c01a56d8e26a86e9b2d5b89ba66cccbebea26437f0d42405b0056ffbdad79::" providerId="AD" clId="Web-{25A8637B-BB6B-1519-96E7-7C6D6059EC38}" dt="2025-02-26T16:19:01.735" v="9" actId="20577"/>
        <pc:sldMkLst>
          <pc:docMk/>
          <pc:sldMk cId="3965595324" sldId="256"/>
        </pc:sldMkLst>
      </pc:sldChg>
      <pc:sldChg chg="modSp">
        <pc:chgData name="Guest User" userId="S::urn:spo:anon#9e4c01a56d8e26a86e9b2d5b89ba66cccbebea26437f0d42405b0056ffbdad79::" providerId="AD" clId="Web-{25A8637B-BB6B-1519-96E7-7C6D6059EC38}" dt="2025-02-26T16:19:07.064" v="13" actId="20577"/>
        <pc:sldMkLst>
          <pc:docMk/>
          <pc:sldMk cId="1591959793" sldId="406"/>
        </pc:sldMkLst>
      </pc:sldChg>
      <pc:sldChg chg="modSp">
        <pc:chgData name="Guest User" userId="S::urn:spo:anon#9e4c01a56d8e26a86e9b2d5b89ba66cccbebea26437f0d42405b0056ffbdad79::" providerId="AD" clId="Web-{25A8637B-BB6B-1519-96E7-7C6D6059EC38}" dt="2025-02-26T16:18:51.594" v="5" actId="20577"/>
        <pc:sldMkLst>
          <pc:docMk/>
          <pc:sldMk cId="243493937" sldId="1609"/>
        </pc:sldMkLst>
      </pc:sldChg>
      <pc:sldChg chg="modSp">
        <pc:chgData name="Guest User" userId="S::urn:spo:anon#9e4c01a56d8e26a86e9b2d5b89ba66cccbebea26437f0d42405b0056ffbdad79::" providerId="AD" clId="Web-{25A8637B-BB6B-1519-96E7-7C6D6059EC38}" dt="2025-02-26T16:18:47.360" v="3" actId="20577"/>
        <pc:sldMkLst>
          <pc:docMk/>
          <pc:sldMk cId="1960213796" sldId="1610"/>
        </pc:sldMkLst>
      </pc:sldChg>
      <pc:sldChg chg="addSp modSp">
        <pc:chgData name="Guest User" userId="S::urn:spo:anon#9e4c01a56d8e26a86e9b2d5b89ba66cccbebea26437f0d42405b0056ffbdad79::" providerId="AD" clId="Web-{25A8637B-BB6B-1519-96E7-7C6D6059EC38}" dt="2025-02-26T16:21:39.324" v="49" actId="20577"/>
        <pc:sldMkLst>
          <pc:docMk/>
          <pc:sldMk cId="4202134398" sldId="1647"/>
        </pc:sldMkLst>
      </pc:sldChg>
      <pc:sldChg chg="modSp">
        <pc:chgData name="Guest User" userId="S::urn:spo:anon#9e4c01a56d8e26a86e9b2d5b89ba66cccbebea26437f0d42405b0056ffbdad79::" providerId="AD" clId="Web-{25A8637B-BB6B-1519-96E7-7C6D6059EC38}" dt="2025-02-26T16:16:32.601" v="1" actId="14100"/>
        <pc:sldMkLst>
          <pc:docMk/>
          <pc:sldMk cId="3704498164" sldId="1649"/>
        </pc:sldMkLst>
      </pc:sldChg>
      <pc:sldChg chg="modSp">
        <pc:chgData name="Guest User" userId="S::urn:spo:anon#9e4c01a56d8e26a86e9b2d5b89ba66cccbebea26437f0d42405b0056ffbdad79::" providerId="AD" clId="Web-{25A8637B-BB6B-1519-96E7-7C6D6059EC38}" dt="2025-02-26T16:19:44.082" v="31" actId="20577"/>
        <pc:sldMkLst>
          <pc:docMk/>
          <pc:sldMk cId="3111848079" sldId="1700"/>
        </pc:sldMkLst>
      </pc:sldChg>
      <pc:sldChg chg="modSp">
        <pc:chgData name="Guest User" userId="S::urn:spo:anon#9e4c01a56d8e26a86e9b2d5b89ba66cccbebea26437f0d42405b0056ffbdad79::" providerId="AD" clId="Web-{25A8637B-BB6B-1519-96E7-7C6D6059EC38}" dt="2025-02-26T16:19:47.004" v="32" actId="20577"/>
        <pc:sldMkLst>
          <pc:docMk/>
          <pc:sldMk cId="2410386794" sldId="1702"/>
        </pc:sldMkLst>
      </pc:sldChg>
      <pc:sldChg chg="modSp">
        <pc:chgData name="Guest User" userId="S::urn:spo:anon#9e4c01a56d8e26a86e9b2d5b89ba66cccbebea26437f0d42405b0056ffbdad79::" providerId="AD" clId="Web-{25A8637B-BB6B-1519-96E7-7C6D6059EC38}" dt="2025-02-26T16:19:53.192" v="35" actId="20577"/>
        <pc:sldMkLst>
          <pc:docMk/>
          <pc:sldMk cId="1645230332" sldId="1704"/>
        </pc:sldMkLst>
      </pc:sldChg>
      <pc:sldChg chg="modSp">
        <pc:chgData name="Guest User" userId="S::urn:spo:anon#9e4c01a56d8e26a86e9b2d5b89ba66cccbebea26437f0d42405b0056ffbdad79::" providerId="AD" clId="Web-{25A8637B-BB6B-1519-96E7-7C6D6059EC38}" dt="2025-02-26T16:18:57.798" v="7" actId="20577"/>
        <pc:sldMkLst>
          <pc:docMk/>
          <pc:sldMk cId="1500371056" sldId="10049"/>
        </pc:sldMkLst>
      </pc:sldChg>
      <pc:sldChg chg="modSp">
        <pc:chgData name="Guest User" userId="S::urn:spo:anon#9e4c01a56d8e26a86e9b2d5b89ba66cccbebea26437f0d42405b0056ffbdad79::" providerId="AD" clId="Web-{25A8637B-BB6B-1519-96E7-7C6D6059EC38}" dt="2025-02-26T16:19:40.519" v="29" actId="20577"/>
        <pc:sldMkLst>
          <pc:docMk/>
          <pc:sldMk cId="2671009217" sldId="10183"/>
        </pc:sldMkLst>
      </pc:sldChg>
      <pc:sldChg chg="modSp">
        <pc:chgData name="Guest User" userId="S::urn:spo:anon#9e4c01a56d8e26a86e9b2d5b89ba66cccbebea26437f0d42405b0056ffbdad79::" providerId="AD" clId="Web-{25A8637B-BB6B-1519-96E7-7C6D6059EC38}" dt="2025-02-26T16:19:13.924" v="17" actId="20577"/>
        <pc:sldMkLst>
          <pc:docMk/>
          <pc:sldMk cId="1657601601" sldId="10249"/>
        </pc:sldMkLst>
      </pc:sldChg>
      <pc:sldChg chg="modSp">
        <pc:chgData name="Guest User" userId="S::urn:spo:anon#9e4c01a56d8e26a86e9b2d5b89ba66cccbebea26437f0d42405b0056ffbdad79::" providerId="AD" clId="Web-{25A8637B-BB6B-1519-96E7-7C6D6059EC38}" dt="2025-02-26T16:19:17.111" v="19" actId="20577"/>
        <pc:sldMkLst>
          <pc:docMk/>
          <pc:sldMk cId="133338452" sldId="10250"/>
        </pc:sldMkLst>
      </pc:sldChg>
      <pc:sldChg chg="modSp">
        <pc:chgData name="Guest User" userId="S::urn:spo:anon#9e4c01a56d8e26a86e9b2d5b89ba66cccbebea26437f0d42405b0056ffbdad79::" providerId="AD" clId="Web-{25A8637B-BB6B-1519-96E7-7C6D6059EC38}" dt="2025-02-26T16:19:19.862" v="21" actId="20577"/>
        <pc:sldMkLst>
          <pc:docMk/>
          <pc:sldMk cId="1608847325" sldId="10251"/>
        </pc:sldMkLst>
      </pc:sldChg>
      <pc:sldChg chg="modSp">
        <pc:chgData name="Guest User" userId="S::urn:spo:anon#9e4c01a56d8e26a86e9b2d5b89ba66cccbebea26437f0d42405b0056ffbdad79::" providerId="AD" clId="Web-{25A8637B-BB6B-1519-96E7-7C6D6059EC38}" dt="2025-02-26T16:19:23.924" v="23" actId="20577"/>
        <pc:sldMkLst>
          <pc:docMk/>
          <pc:sldMk cId="3573624711" sldId="10252"/>
        </pc:sldMkLst>
      </pc:sldChg>
      <pc:sldChg chg="modSp">
        <pc:chgData name="Guest User" userId="S::urn:spo:anon#9e4c01a56d8e26a86e9b2d5b89ba66cccbebea26437f0d42405b0056ffbdad79::" providerId="AD" clId="Web-{25A8637B-BB6B-1519-96E7-7C6D6059EC38}" dt="2025-02-26T16:19:27.409" v="25" actId="20577"/>
        <pc:sldMkLst>
          <pc:docMk/>
          <pc:sldMk cId="2966630945" sldId="10253"/>
        </pc:sldMkLst>
      </pc:sldChg>
      <pc:sldChg chg="modSp">
        <pc:chgData name="Guest User" userId="S::urn:spo:anon#9e4c01a56d8e26a86e9b2d5b89ba66cccbebea26437f0d42405b0056ffbdad79::" providerId="AD" clId="Web-{25A8637B-BB6B-1519-96E7-7C6D6059EC38}" dt="2025-02-26T16:19:10.486" v="15" actId="20577"/>
        <pc:sldMkLst>
          <pc:docMk/>
          <pc:sldMk cId="3564085731" sldId="10267"/>
        </pc:sldMkLst>
      </pc:sldChg>
      <pc:sldChg chg="modSp">
        <pc:chgData name="Guest User" userId="S::urn:spo:anon#9e4c01a56d8e26a86e9b2d5b89ba66cccbebea26437f0d42405b0056ffbdad79::" providerId="AD" clId="Web-{25A8637B-BB6B-1519-96E7-7C6D6059EC38}" dt="2025-02-26T16:19:37.957" v="27" actId="20577"/>
        <pc:sldMkLst>
          <pc:docMk/>
          <pc:sldMk cId="3412286081" sldId="10268"/>
        </pc:sldMkLst>
      </pc:sldChg>
      <pc:sldChg chg="modSp">
        <pc:chgData name="Guest User" userId="S::urn:spo:anon#9e4c01a56d8e26a86e9b2d5b89ba66cccbebea26437f0d42405b0056ffbdad79::" providerId="AD" clId="Web-{25A8637B-BB6B-1519-96E7-7C6D6059EC38}" dt="2025-02-26T16:19:49.457" v="33" actId="20577"/>
        <pc:sldMkLst>
          <pc:docMk/>
          <pc:sldMk cId="2785904155" sldId="10271"/>
        </pc:sldMkLst>
      </pc:sldChg>
      <pc:sldChg chg="addSp modSp">
        <pc:chgData name="Guest User" userId="S::urn:spo:anon#9e4c01a56d8e26a86e9b2d5b89ba66cccbebea26437f0d42405b0056ffbdad79::" providerId="AD" clId="Web-{25A8637B-BB6B-1519-96E7-7C6D6059EC38}" dt="2025-02-26T16:22:03.638" v="51"/>
        <pc:sldMkLst>
          <pc:docMk/>
          <pc:sldMk cId="126684803" sldId="10274"/>
        </pc:sldMkLst>
      </pc:sldChg>
      <pc:sldChg chg="addSp modSp">
        <pc:chgData name="Guest User" userId="S::urn:spo:anon#9e4c01a56d8e26a86e9b2d5b89ba66cccbebea26437f0d42405b0056ffbdad79::" providerId="AD" clId="Web-{25A8637B-BB6B-1519-96E7-7C6D6059EC38}" dt="2025-02-26T16:22:08.998" v="52"/>
        <pc:sldMkLst>
          <pc:docMk/>
          <pc:sldMk cId="2609031251" sldId="10275"/>
        </pc:sldMkLst>
      </pc:sldChg>
      <pc:sldChg chg="addSp modSp">
        <pc:chgData name="Guest User" userId="S::urn:spo:anon#9e4c01a56d8e26a86e9b2d5b89ba66cccbebea26437f0d42405b0056ffbdad79::" providerId="AD" clId="Web-{25A8637B-BB6B-1519-96E7-7C6D6059EC38}" dt="2025-02-26T16:22:11.248" v="53"/>
        <pc:sldMkLst>
          <pc:docMk/>
          <pc:sldMk cId="2400163637" sldId="10407"/>
        </pc:sldMkLst>
      </pc:sldChg>
      <pc:sldChg chg="modSp">
        <pc:chgData name="Guest User" userId="S::urn:spo:anon#9e4c01a56d8e26a86e9b2d5b89ba66cccbebea26437f0d42405b0056ffbdad79::" providerId="AD" clId="Web-{25A8637B-BB6B-1519-96E7-7C6D6059EC38}" dt="2025-02-26T16:19:04.408" v="11" actId="20577"/>
        <pc:sldMkLst>
          <pc:docMk/>
          <pc:sldMk cId="1599164280" sldId="2142532701"/>
        </pc:sldMkLst>
      </pc:sldChg>
      <pc:sldChg chg="modSp">
        <pc:chgData name="Guest User" userId="S::urn:spo:anon#9e4c01a56d8e26a86e9b2d5b89ba66cccbebea26437f0d42405b0056ffbdad79::" providerId="AD" clId="Web-{25A8637B-BB6B-1519-96E7-7C6D6059EC38}" dt="2025-02-26T16:28:01.865" v="207" actId="20577"/>
        <pc:sldMkLst>
          <pc:docMk/>
          <pc:sldMk cId="8440760" sldId="2142532712"/>
        </pc:sldMkLst>
      </pc:sldChg>
      <pc:sldChg chg="modSp">
        <pc:chgData name="Guest User" userId="S::urn:spo:anon#9e4c01a56d8e26a86e9b2d5b89ba66cccbebea26437f0d42405b0056ffbdad79::" providerId="AD" clId="Web-{25A8637B-BB6B-1519-96E7-7C6D6059EC38}" dt="2025-02-26T16:20:47.930" v="47" actId="20577"/>
        <pc:sldMkLst>
          <pc:docMk/>
          <pc:sldMk cId="2716190886" sldId="2142532718"/>
        </pc:sldMkLst>
      </pc:sldChg>
      <pc:sldChg chg="modSp">
        <pc:chgData name="Guest User" userId="S::urn:spo:anon#9e4c01a56d8e26a86e9b2d5b89ba66cccbebea26437f0d42405b0056ffbdad79::" providerId="AD" clId="Web-{25A8637B-BB6B-1519-96E7-7C6D6059EC38}" dt="2025-02-26T16:20:04.818" v="37" actId="20577"/>
        <pc:sldMkLst>
          <pc:docMk/>
          <pc:sldMk cId="1604645390" sldId="2142532719"/>
        </pc:sldMkLst>
      </pc:sldChg>
      <pc:sldChg chg="addSp">
        <pc:chgData name="Guest User" userId="S::urn:spo:anon#9e4c01a56d8e26a86e9b2d5b89ba66cccbebea26437f0d42405b0056ffbdad79::" providerId="AD" clId="Web-{25A8637B-BB6B-1519-96E7-7C6D6059EC38}" dt="2025-02-26T16:21:43.277" v="50"/>
        <pc:sldMkLst>
          <pc:docMk/>
          <pc:sldMk cId="2868105096" sldId="2142532721"/>
        </pc:sldMkLst>
      </pc:sldChg>
      <pc:sldChg chg="modSp">
        <pc:chgData name="Guest User" userId="S::urn:spo:anon#9e4c01a56d8e26a86e9b2d5b89ba66cccbebea26437f0d42405b0056ffbdad79::" providerId="AD" clId="Web-{25A8637B-BB6B-1519-96E7-7C6D6059EC38}" dt="2025-02-26T16:23:22.721" v="57" actId="20577"/>
        <pc:sldMkLst>
          <pc:docMk/>
          <pc:sldMk cId="3356588455" sldId="2142532726"/>
        </pc:sldMkLst>
      </pc:sldChg>
      <pc:sldChg chg="modSp">
        <pc:chgData name="Guest User" userId="S::urn:spo:anon#9e4c01a56d8e26a86e9b2d5b89ba66cccbebea26437f0d42405b0056ffbdad79::" providerId="AD" clId="Web-{25A8637B-BB6B-1519-96E7-7C6D6059EC38}" dt="2025-02-26T16:24:10.271" v="58" actId="14100"/>
        <pc:sldMkLst>
          <pc:docMk/>
          <pc:sldMk cId="100696799" sldId="2142532727"/>
        </pc:sldMkLst>
      </pc:sldChg>
    </pc:docChg>
  </pc:docChgLst>
  <pc:docChgLst>
    <pc:chgData name="Eric Freeman" userId="8ed1e818-4fdc-4900-96bd-a08a323830a3" providerId="ADAL" clId="{E870BE32-1770-4D3D-B5FC-C0B9623D64EC}"/>
    <pc:docChg chg="delSld modSld">
      <pc:chgData name="Eric Freeman" userId="8ed1e818-4fdc-4900-96bd-a08a323830a3" providerId="ADAL" clId="{E870BE32-1770-4D3D-B5FC-C0B9623D64EC}" dt="2025-03-14T15:01:30.272" v="98" actId="1076"/>
      <pc:docMkLst>
        <pc:docMk/>
      </pc:docMkLst>
      <pc:sldChg chg="modSp mod">
        <pc:chgData name="Eric Freeman" userId="8ed1e818-4fdc-4900-96bd-a08a323830a3" providerId="ADAL" clId="{E870BE32-1770-4D3D-B5FC-C0B9623D64EC}" dt="2025-03-13T17:29:14.460" v="8" actId="1076"/>
        <pc:sldMkLst>
          <pc:docMk/>
          <pc:sldMk cId="1657601601" sldId="10249"/>
        </pc:sldMkLst>
      </pc:sldChg>
      <pc:sldChg chg="del">
        <pc:chgData name="Eric Freeman" userId="8ed1e818-4fdc-4900-96bd-a08a323830a3" providerId="ADAL" clId="{E870BE32-1770-4D3D-B5FC-C0B9623D64EC}" dt="2025-03-13T17:29:43.151" v="12" actId="47"/>
        <pc:sldMkLst>
          <pc:docMk/>
          <pc:sldMk cId="133338452" sldId="10250"/>
        </pc:sldMkLst>
      </pc:sldChg>
      <pc:sldChg chg="modSp mod">
        <pc:chgData name="Eric Freeman" userId="8ed1e818-4fdc-4900-96bd-a08a323830a3" providerId="ADAL" clId="{E870BE32-1770-4D3D-B5FC-C0B9623D64EC}" dt="2025-03-14T15:00:26.649" v="50" actId="113"/>
        <pc:sldMkLst>
          <pc:docMk/>
          <pc:sldMk cId="1608847325" sldId="10251"/>
        </pc:sldMkLst>
      </pc:sldChg>
      <pc:sldChg chg="modSp mod">
        <pc:chgData name="Eric Freeman" userId="8ed1e818-4fdc-4900-96bd-a08a323830a3" providerId="ADAL" clId="{E870BE32-1770-4D3D-B5FC-C0B9623D64EC}" dt="2025-03-13T17:30:19.820" v="17" actId="1076"/>
        <pc:sldMkLst>
          <pc:docMk/>
          <pc:sldMk cId="3573624711" sldId="10252"/>
        </pc:sldMkLst>
      </pc:sldChg>
      <pc:sldChg chg="modSp mod modShow">
        <pc:chgData name="Eric Freeman" userId="8ed1e818-4fdc-4900-96bd-a08a323830a3" providerId="ADAL" clId="{E870BE32-1770-4D3D-B5FC-C0B9623D64EC}" dt="2025-03-14T15:01:08.385" v="97" actId="20577"/>
        <pc:sldMkLst>
          <pc:docMk/>
          <pc:sldMk cId="2966630945" sldId="10253"/>
        </pc:sldMkLst>
      </pc:sldChg>
      <pc:sldChg chg="modSp mod">
        <pc:chgData name="Eric Freeman" userId="8ed1e818-4fdc-4900-96bd-a08a323830a3" providerId="ADAL" clId="{E870BE32-1770-4D3D-B5FC-C0B9623D64EC}" dt="2025-03-14T15:01:30.272" v="98" actId="1076"/>
        <pc:sldMkLst>
          <pc:docMk/>
          <pc:sldMk cId="3412286081" sldId="10268"/>
        </pc:sldMkLst>
      </pc:sldChg>
      <pc:sldChg chg="modSp mod">
        <pc:chgData name="Eric Freeman" userId="8ed1e818-4fdc-4900-96bd-a08a323830a3" providerId="ADAL" clId="{E870BE32-1770-4D3D-B5FC-C0B9623D64EC}" dt="2025-03-04T17:53:41.899" v="5" actId="20577"/>
        <pc:sldMkLst>
          <pc:docMk/>
          <pc:sldMk cId="2361148004" sldId="2142532722"/>
        </pc:sldMkLst>
      </pc:sldChg>
    </pc:docChg>
  </pc:docChgLst>
  <pc:docChgLst>
    <pc:chgData name="Guest User" userId="S::urn:spo:anon#9e4c01a56d8e26a86e9b2d5b89ba66cccbebea26437f0d42405b0056ffbdad79::" providerId="AD" clId="Web-{AA0FDD0D-D102-33E6-2D95-49F9DE34EB3F}"/>
    <pc:docChg chg="modSld sldOrd">
      <pc:chgData name="Guest User" userId="S::urn:spo:anon#9e4c01a56d8e26a86e9b2d5b89ba66cccbebea26437f0d42405b0056ffbdad79::" providerId="AD" clId="Web-{AA0FDD0D-D102-33E6-2D95-49F9DE34EB3F}" dt="2025-03-17T01:52:14.670" v="90"/>
      <pc:docMkLst>
        <pc:docMk/>
      </pc:docMkLst>
      <pc:sldChg chg="delSp modSp mod modShow">
        <pc:chgData name="Guest User" userId="S::urn:spo:anon#9e4c01a56d8e26a86e9b2d5b89ba66cccbebea26437f0d42405b0056ffbdad79::" providerId="AD" clId="Web-{AA0FDD0D-D102-33E6-2D95-49F9DE34EB3F}" dt="2025-03-17T01:50:41.014" v="88"/>
        <pc:sldMkLst>
          <pc:docMk/>
          <pc:sldMk cId="3958736817" sldId="275"/>
        </pc:sldMkLst>
      </pc:sldChg>
      <pc:sldChg chg="ord">
        <pc:chgData name="Guest User" userId="S::urn:spo:anon#9e4c01a56d8e26a86e9b2d5b89ba66cccbebea26437f0d42405b0056ffbdad79::" providerId="AD" clId="Web-{AA0FDD0D-D102-33E6-2D95-49F9DE34EB3F}" dt="2025-03-17T01:52:14.670" v="90"/>
        <pc:sldMkLst>
          <pc:docMk/>
          <pc:sldMk cId="3111848079" sldId="1700"/>
        </pc:sldMkLst>
      </pc:sldChg>
      <pc:sldChg chg="ord">
        <pc:chgData name="Guest User" userId="S::urn:spo:anon#9e4c01a56d8e26a86e9b2d5b89ba66cccbebea26437f0d42405b0056ffbdad79::" providerId="AD" clId="Web-{AA0FDD0D-D102-33E6-2D95-49F9DE34EB3F}" dt="2025-03-17T01:52:14.670" v="89"/>
        <pc:sldMkLst>
          <pc:docMk/>
          <pc:sldMk cId="2410386794" sldId="1702"/>
        </pc:sldMkLst>
      </pc:sldChg>
    </pc:docChg>
  </pc:docChgLst>
  <pc:docChgLst>
    <pc:chgData name="Guest User" userId="S::urn:spo:anon#9e4c01a56d8e26a86e9b2d5b89ba66cccbebea26437f0d42405b0056ffbdad79::" providerId="AD" clId="Web-{16E78915-1381-6B12-1604-AF07F78255DA}"/>
    <pc:docChg chg="modSld">
      <pc:chgData name="Guest User" userId="S::urn:spo:anon#9e4c01a56d8e26a86e9b2d5b89ba66cccbebea26437f0d42405b0056ffbdad79::" providerId="AD" clId="Web-{16E78915-1381-6B12-1604-AF07F78255DA}" dt="2025-03-11T13:31:17.125" v="2" actId="1076"/>
      <pc:docMkLst>
        <pc:docMk/>
      </pc:docMkLst>
      <pc:sldChg chg="modSp">
        <pc:chgData name="Guest User" userId="S::urn:spo:anon#9e4c01a56d8e26a86e9b2d5b89ba66cccbebea26437f0d42405b0056ffbdad79::" providerId="AD" clId="Web-{16E78915-1381-6B12-1604-AF07F78255DA}" dt="2025-03-11T13:31:01.124" v="0" actId="1076"/>
        <pc:sldMkLst>
          <pc:docMk/>
          <pc:sldMk cId="1657601601" sldId="10249"/>
        </pc:sldMkLst>
      </pc:sldChg>
      <pc:sldChg chg="modSp">
        <pc:chgData name="Guest User" userId="S::urn:spo:anon#9e4c01a56d8e26a86e9b2d5b89ba66cccbebea26437f0d42405b0056ffbdad79::" providerId="AD" clId="Web-{16E78915-1381-6B12-1604-AF07F78255DA}" dt="2025-03-11T13:31:07.093" v="1" actId="1076"/>
        <pc:sldMkLst>
          <pc:docMk/>
          <pc:sldMk cId="133338452" sldId="10250"/>
        </pc:sldMkLst>
      </pc:sldChg>
      <pc:sldChg chg="modSp">
        <pc:chgData name="Guest User" userId="S::urn:spo:anon#9e4c01a56d8e26a86e9b2d5b89ba66cccbebea26437f0d42405b0056ffbdad79::" providerId="AD" clId="Web-{16E78915-1381-6B12-1604-AF07F78255DA}" dt="2025-03-11T13:31:17.125" v="2" actId="1076"/>
        <pc:sldMkLst>
          <pc:docMk/>
          <pc:sldMk cId="1608847325" sldId="10251"/>
        </pc:sldMkLst>
      </pc:sldChg>
    </pc:docChg>
  </pc:docChgLst>
  <pc:docChgLst>
    <pc:chgData name="Guest User" userId="S::urn:spo:anon#9e4c01a56d8e26a86e9b2d5b89ba66cccbebea26437f0d42405b0056ffbdad79::" providerId="AD" clId="Web-{BDB4337A-7F8A-DC35-1DF0-B918A59AE881}"/>
    <pc:docChg chg="modSld">
      <pc:chgData name="Guest User" userId="S::urn:spo:anon#9e4c01a56d8e26a86e9b2d5b89ba66cccbebea26437f0d42405b0056ffbdad79::" providerId="AD" clId="Web-{BDB4337A-7F8A-DC35-1DF0-B918A59AE881}" dt="2025-03-07T17:24:31.785" v="187" actId="20577"/>
      <pc:docMkLst>
        <pc:docMk/>
      </pc:docMkLst>
      <pc:sldChg chg="modSp">
        <pc:chgData name="Guest User" userId="S::urn:spo:anon#9e4c01a56d8e26a86e9b2d5b89ba66cccbebea26437f0d42405b0056ffbdad79::" providerId="AD" clId="Web-{BDB4337A-7F8A-DC35-1DF0-B918A59AE881}" dt="2025-03-07T17:24:31.785" v="187" actId="20577"/>
        <pc:sldMkLst>
          <pc:docMk/>
          <pc:sldMk cId="3111848079" sldId="1700"/>
        </pc:sldMkLst>
      </pc:sldChg>
      <pc:sldChg chg="modSp">
        <pc:chgData name="Guest User" userId="S::urn:spo:anon#9e4c01a56d8e26a86e9b2d5b89ba66cccbebea26437f0d42405b0056ffbdad79::" providerId="AD" clId="Web-{BDB4337A-7F8A-DC35-1DF0-B918A59AE881}" dt="2025-03-07T17:08:16.212" v="0" actId="1076"/>
        <pc:sldMkLst>
          <pc:docMk/>
          <pc:sldMk cId="2410386794" sldId="1702"/>
        </pc:sldMkLst>
      </pc:sldChg>
    </pc:docChg>
  </pc:docChgLst>
  <pc:docChgLst>
    <pc:chgData name="Guest User" userId="S::urn:spo:anon#9e4c01a56d8e26a86e9b2d5b89ba66cccbebea26437f0d42405b0056ffbdad79::" providerId="AD" clId="Web-{FE689A7F-5AED-22CB-4D77-FCBC6C9260F0}"/>
    <pc:docChg chg="modSld">
      <pc:chgData name="Guest User" userId="S::urn:spo:anon#9e4c01a56d8e26a86e9b2d5b89ba66cccbebea26437f0d42405b0056ffbdad79::" providerId="AD" clId="Web-{FE689A7F-5AED-22CB-4D77-FCBC6C9260F0}" dt="2025-03-11T13:01:00.635" v="33" actId="20577"/>
      <pc:docMkLst>
        <pc:docMk/>
      </pc:docMkLst>
      <pc:sldChg chg="addSp delSp modSp">
        <pc:chgData name="Guest User" userId="S::urn:spo:anon#9e4c01a56d8e26a86e9b2d5b89ba66cccbebea26437f0d42405b0056ffbdad79::" providerId="AD" clId="Web-{FE689A7F-5AED-22CB-4D77-FCBC6C9260F0}" dt="2025-03-11T13:01:00.635" v="33" actId="20577"/>
        <pc:sldMkLst>
          <pc:docMk/>
          <pc:sldMk cId="380994417" sldId="1637"/>
        </pc:sldMkLst>
      </pc:sldChg>
    </pc:docChg>
  </pc:docChgLst>
  <pc:docChgLst>
    <pc:chgData name="Utente guest" userId="S::urn:spo:anon#9e4c01a56d8e26a86e9b2d5b89ba66cccbebea26437f0d42405b0056ffbdad79::" providerId="AD" clId="Web-{11E5BCAE-DBD5-D613-D721-4FD5DB63E8DF}"/>
    <pc:docChg chg="modSld">
      <pc:chgData name="Utente guest" userId="S::urn:spo:anon#9e4c01a56d8e26a86e9b2d5b89ba66cccbebea26437f0d42405b0056ffbdad79::" providerId="AD" clId="Web-{11E5BCAE-DBD5-D613-D721-4FD5DB63E8DF}" dt="2025-02-26T15:25:22.596" v="4" actId="1076"/>
      <pc:docMkLst>
        <pc:docMk/>
      </pc:docMkLst>
      <pc:sldChg chg="modSp">
        <pc:chgData name="Utente guest" userId="S::urn:spo:anon#9e4c01a56d8e26a86e9b2d5b89ba66cccbebea26437f0d42405b0056ffbdad79::" providerId="AD" clId="Web-{11E5BCAE-DBD5-D613-D721-4FD5DB63E8DF}" dt="2025-02-26T15:25:22.596" v="4" actId="1076"/>
        <pc:sldMkLst>
          <pc:docMk/>
          <pc:sldMk cId="3412286081" sldId="10268"/>
        </pc:sldMkLst>
      </pc:sldChg>
    </pc:docChg>
  </pc:docChgLst>
  <pc:docChgLst>
    <pc:chgData name="Guest User" userId="S::urn:spo:anon#9e4c01a56d8e26a86e9b2d5b89ba66cccbebea26437f0d42405b0056ffbdad79::" providerId="AD" clId="Web-{0BB4295C-3CB3-0B21-880A-488D8AF83D91}"/>
    <pc:docChg chg="modSld">
      <pc:chgData name="Guest User" userId="S::urn:spo:anon#9e4c01a56d8e26a86e9b2d5b89ba66cccbebea26437f0d42405b0056ffbdad79::" providerId="AD" clId="Web-{0BB4295C-3CB3-0B21-880A-488D8AF83D91}" dt="2025-02-26T13:44:52.195" v="2" actId="1076"/>
      <pc:docMkLst>
        <pc:docMk/>
      </pc:docMkLst>
      <pc:sldChg chg="modSp">
        <pc:chgData name="Guest User" userId="S::urn:spo:anon#9e4c01a56d8e26a86e9b2d5b89ba66cccbebea26437f0d42405b0056ffbdad79::" providerId="AD" clId="Web-{0BB4295C-3CB3-0B21-880A-488D8AF83D91}" dt="2025-02-26T13:43:42.258" v="0" actId="1076"/>
        <pc:sldMkLst>
          <pc:docMk/>
          <pc:sldMk cId="2410386794" sldId="1702"/>
        </pc:sldMkLst>
      </pc:sldChg>
      <pc:sldChg chg="modSp">
        <pc:chgData name="Guest User" userId="S::urn:spo:anon#9e4c01a56d8e26a86e9b2d5b89ba66cccbebea26437f0d42405b0056ffbdad79::" providerId="AD" clId="Web-{0BB4295C-3CB3-0B21-880A-488D8AF83D91}" dt="2025-02-26T13:44:52.195" v="2" actId="1076"/>
        <pc:sldMkLst>
          <pc:docMk/>
          <pc:sldMk cId="2785904155" sldId="10271"/>
        </pc:sldMkLst>
      </pc:sldChg>
    </pc:docChg>
  </pc:docChgLst>
  <pc:docChgLst>
    <pc:chgData name="Guest User" userId="S::urn:spo:anon#9e4c01a56d8e26a86e9b2d5b89ba66cccbebea26437f0d42405b0056ffbdad79::" providerId="AD" clId="Web-{98AAAAE8-1C2A-4F72-D75C-BA7710BC3A0E}"/>
    <pc:docChg chg="modSld">
      <pc:chgData name="Guest User" userId="S::urn:spo:anon#9e4c01a56d8e26a86e9b2d5b89ba66cccbebea26437f0d42405b0056ffbdad79::" providerId="AD" clId="Web-{98AAAAE8-1C2A-4F72-D75C-BA7710BC3A0E}" dt="2025-03-17T04:16:55.347" v="58" actId="20577"/>
      <pc:docMkLst>
        <pc:docMk/>
      </pc:docMkLst>
      <pc:sldChg chg="modSp">
        <pc:chgData name="Guest User" userId="S::urn:spo:anon#9e4c01a56d8e26a86e9b2d5b89ba66cccbebea26437f0d42405b0056ffbdad79::" providerId="AD" clId="Web-{98AAAAE8-1C2A-4F72-D75C-BA7710BC3A0E}" dt="2025-03-17T04:16:55.347" v="58" actId="20577"/>
        <pc:sldMkLst>
          <pc:docMk/>
          <pc:sldMk cId="1645230332" sldId="1704"/>
        </pc:sldMkLst>
      </pc:sldChg>
    </pc:docChg>
  </pc:docChgLst>
  <pc:docChgLst>
    <pc:chgData name="Guest User" userId="S::urn:spo:anon#9e4c01a56d8e26a86e9b2d5b89ba66cccbebea26437f0d42405b0056ffbdad79::" providerId="AD" clId="Web-{9A897100-9CDF-B327-5CEF-EF7A5C5A3DD5}"/>
    <pc:docChg chg="modSld">
      <pc:chgData name="Guest User" userId="S::urn:spo:anon#9e4c01a56d8e26a86e9b2d5b89ba66cccbebea26437f0d42405b0056ffbdad79::" providerId="AD" clId="Web-{9A897100-9CDF-B327-5CEF-EF7A5C5A3DD5}" dt="2025-03-17T19:02:42.808" v="78" actId="20577"/>
      <pc:docMkLst>
        <pc:docMk/>
      </pc:docMkLst>
      <pc:sldChg chg="modSp">
        <pc:chgData name="Guest User" userId="S::urn:spo:anon#9e4c01a56d8e26a86e9b2d5b89ba66cccbebea26437f0d42405b0056ffbdad79::" providerId="AD" clId="Web-{9A897100-9CDF-B327-5CEF-EF7A5C5A3DD5}" dt="2025-03-17T19:00:44.440" v="62" actId="20577"/>
        <pc:sldMkLst>
          <pc:docMk/>
          <pc:sldMk cId="1463151066" sldId="1630"/>
        </pc:sldMkLst>
      </pc:sldChg>
      <pc:sldChg chg="modSp">
        <pc:chgData name="Guest User" userId="S::urn:spo:anon#9e4c01a56d8e26a86e9b2d5b89ba66cccbebea26437f0d42405b0056ffbdad79::" providerId="AD" clId="Web-{9A897100-9CDF-B327-5CEF-EF7A5C5A3DD5}" dt="2025-03-17T19:00:47.753" v="64" actId="20577"/>
        <pc:sldMkLst>
          <pc:docMk/>
          <pc:sldMk cId="1086232288" sldId="1631"/>
        </pc:sldMkLst>
      </pc:sldChg>
      <pc:sldChg chg="modSp">
        <pc:chgData name="Guest User" userId="S::urn:spo:anon#9e4c01a56d8e26a86e9b2d5b89ba66cccbebea26437f0d42405b0056ffbdad79::" providerId="AD" clId="Web-{9A897100-9CDF-B327-5CEF-EF7A5C5A3DD5}" dt="2025-03-17T19:00:52.628" v="69" actId="20577"/>
        <pc:sldMkLst>
          <pc:docMk/>
          <pc:sldMk cId="1504524940" sldId="1632"/>
        </pc:sldMkLst>
      </pc:sldChg>
      <pc:sldChg chg="delSp modSp">
        <pc:chgData name="Guest User" userId="S::urn:spo:anon#9e4c01a56d8e26a86e9b2d5b89ba66cccbebea26437f0d42405b0056ffbdad79::" providerId="AD" clId="Web-{9A897100-9CDF-B327-5CEF-EF7A5C5A3DD5}" dt="2025-03-17T18:57:26.721" v="11"/>
        <pc:sldMkLst>
          <pc:docMk/>
          <pc:sldMk cId="540583396" sldId="1643"/>
        </pc:sldMkLst>
      </pc:sldChg>
      <pc:sldChg chg="modSp">
        <pc:chgData name="Guest User" userId="S::urn:spo:anon#9e4c01a56d8e26a86e9b2d5b89ba66cccbebea26437f0d42405b0056ffbdad79::" providerId="AD" clId="Web-{9A897100-9CDF-B327-5CEF-EF7A5C5A3DD5}" dt="2025-03-17T19:01:13.333" v="75" actId="1076"/>
        <pc:sldMkLst>
          <pc:docMk/>
          <pc:sldMk cId="466285536" sldId="1660"/>
        </pc:sldMkLst>
      </pc:sldChg>
      <pc:sldChg chg="modSp">
        <pc:chgData name="Guest User" userId="S::urn:spo:anon#9e4c01a56d8e26a86e9b2d5b89ba66cccbebea26437f0d42405b0056ffbdad79::" providerId="AD" clId="Web-{9A897100-9CDF-B327-5CEF-EF7A5C5A3DD5}" dt="2025-03-17T19:02:42.808" v="78" actId="20577"/>
        <pc:sldMkLst>
          <pc:docMk/>
          <pc:sldMk cId="1825576445" sldId="2142532725"/>
        </pc:sldMkLst>
      </pc:sldChg>
    </pc:docChg>
  </pc:docChgLst>
  <pc:docChgLst>
    <pc:chgData name="Guest User" userId="S::urn:spo:anon#9e4c01a56d8e26a86e9b2d5b89ba66cccbebea26437f0d42405b0056ffbdad79::" providerId="AD" clId="Web-{066F73A9-A4FB-F0EB-B264-989A8AF29167}"/>
    <pc:docChg chg="modSld">
      <pc:chgData name="Guest User" userId="S::urn:spo:anon#9e4c01a56d8e26a86e9b2d5b89ba66cccbebea26437f0d42405b0056ffbdad79::" providerId="AD" clId="Web-{066F73A9-A4FB-F0EB-B264-989A8AF29167}" dt="2025-03-18T14:46:13.671" v="246" actId="1076"/>
      <pc:docMkLst>
        <pc:docMk/>
      </pc:docMkLst>
      <pc:sldChg chg="addSp modSp">
        <pc:chgData name="Guest User" userId="S::urn:spo:anon#9e4c01a56d8e26a86e9b2d5b89ba66cccbebea26437f0d42405b0056ffbdad79::" providerId="AD" clId="Web-{066F73A9-A4FB-F0EB-B264-989A8AF29167}" dt="2025-03-18T14:46:13.671" v="246" actId="1076"/>
        <pc:sldMkLst>
          <pc:docMk/>
          <pc:sldMk cId="3965595324" sldId="256"/>
        </pc:sldMkLst>
      </pc:sldChg>
    </pc:docChg>
  </pc:docChgLst>
  <pc:docChgLst>
    <pc:chgData name="Gastbenutzer" userId="S::urn:spo:anon#9e4c01a56d8e26a86e9b2d5b89ba66cccbebea26437f0d42405b0056ffbdad79::" providerId="AD" clId="Web-{086DE39E-AAD8-DDC9-0135-E5A5C0162390}"/>
    <pc:docChg chg="addSld delSld modSld sldOrd">
      <pc:chgData name="Gastbenutzer" userId="S::urn:spo:anon#9e4c01a56d8e26a86e9b2d5b89ba66cccbebea26437f0d42405b0056ffbdad79::" providerId="AD" clId="Web-{086DE39E-AAD8-DDC9-0135-E5A5C0162390}" dt="2025-03-17T16:14:13.514" v="495"/>
      <pc:docMkLst>
        <pc:docMk/>
      </pc:docMkLst>
      <pc:sldChg chg="addSp delSp modSp">
        <pc:chgData name="Gastbenutzer" userId="S::urn:spo:anon#9e4c01a56d8e26a86e9b2d5b89ba66cccbebea26437f0d42405b0056ffbdad79::" providerId="AD" clId="Web-{086DE39E-AAD8-DDC9-0135-E5A5C0162390}" dt="2025-03-17T15:53:45.602" v="8"/>
        <pc:sldMkLst>
          <pc:docMk/>
          <pc:sldMk cId="243493937" sldId="1609"/>
        </pc:sldMkLst>
      </pc:sldChg>
      <pc:sldChg chg="delSp">
        <pc:chgData name="Gastbenutzer" userId="S::urn:spo:anon#9e4c01a56d8e26a86e9b2d5b89ba66cccbebea26437f0d42405b0056ffbdad79::" providerId="AD" clId="Web-{086DE39E-AAD8-DDC9-0135-E5A5C0162390}" dt="2025-03-17T16:14:13.514" v="495"/>
        <pc:sldMkLst>
          <pc:docMk/>
          <pc:sldMk cId="1960213796" sldId="1610"/>
        </pc:sldMkLst>
      </pc:sldChg>
      <pc:sldChg chg="addSp delSp modSp new mod modClrScheme addAnim chgLayout">
        <pc:chgData name="Gastbenutzer" userId="S::urn:spo:anon#9e4c01a56d8e26a86e9b2d5b89ba66cccbebea26437f0d42405b0056ffbdad79::" providerId="AD" clId="Web-{086DE39E-AAD8-DDC9-0135-E5A5C0162390}" dt="2025-03-17T16:07:04.804" v="291" actId="20577"/>
        <pc:sldMkLst>
          <pc:docMk/>
          <pc:sldMk cId="669830847" sldId="2142532734"/>
        </pc:sldMkLst>
      </pc:sldChg>
      <pc:sldChg chg="addSp delSp modSp add ord replId">
        <pc:chgData name="Gastbenutzer" userId="S::urn:spo:anon#9e4c01a56d8e26a86e9b2d5b89ba66cccbebea26437f0d42405b0056ffbdad79::" providerId="AD" clId="Web-{086DE39E-AAD8-DDC9-0135-E5A5C0162390}" dt="2025-03-17T16:12:42.419" v="472" actId="14100"/>
        <pc:sldMkLst>
          <pc:docMk/>
          <pc:sldMk cId="4150691860" sldId="2142532735"/>
        </pc:sldMkLst>
      </pc:sldChg>
      <pc:sldChg chg="new del">
        <pc:chgData name="Gastbenutzer" userId="S::urn:spo:anon#9e4c01a56d8e26a86e9b2d5b89ba66cccbebea26437f0d42405b0056ffbdad79::" providerId="AD" clId="Web-{086DE39E-AAD8-DDC9-0135-E5A5C0162390}" dt="2025-03-17T16:11:47.935" v="453"/>
        <pc:sldMkLst>
          <pc:docMk/>
          <pc:sldMk cId="2630397000" sldId="2142532736"/>
        </pc:sldMkLst>
      </pc:sldChg>
      <pc:sldChg chg="modSp new del">
        <pc:chgData name="Gastbenutzer" userId="S::urn:spo:anon#9e4c01a56d8e26a86e9b2d5b89ba66cccbebea26437f0d42405b0056ffbdad79::" providerId="AD" clId="Web-{086DE39E-AAD8-DDC9-0135-E5A5C0162390}" dt="2025-03-17T16:06:39.694" v="286"/>
        <pc:sldMkLst>
          <pc:docMk/>
          <pc:sldMk cId="330577905" sldId="2142532737"/>
        </pc:sldMkLst>
      </pc:sldChg>
      <pc:sldChg chg="addSp delSp modSp add replId">
        <pc:chgData name="Gastbenutzer" userId="S::urn:spo:anon#9e4c01a56d8e26a86e9b2d5b89ba66cccbebea26437f0d42405b0056ffbdad79::" providerId="AD" clId="Web-{086DE39E-AAD8-DDC9-0135-E5A5C0162390}" dt="2025-03-17T16:13:41.107" v="494" actId="1076"/>
        <pc:sldMkLst>
          <pc:docMk/>
          <pc:sldMk cId="3227720878" sldId="2142532737"/>
        </pc:sldMkLst>
      </pc:sldChg>
    </pc:docChg>
  </pc:docChgLst>
  <pc:docChgLst>
    <pc:chgData name="Guest User" userId="S::urn:spo:tenantanon#ecf5facb-69fc-43a3-9d0f-0e2d5b55234c::" providerId="AD" clId="Web-{1173810A-31F5-FEEF-4EFA-8E8AB7696D59}"/>
    <pc:docChg chg="mod">
      <pc:chgData name="Guest User" userId="S::urn:spo:tenantanon#ecf5facb-69fc-43a3-9d0f-0e2d5b55234c::" providerId="AD" clId="Web-{1173810A-31F5-FEEF-4EFA-8E8AB7696D59}" dt="2025-07-17T15:19:58.270" v="0"/>
      <pc:docMkLst>
        <pc:docMk/>
      </pc:docMkLst>
    </pc:docChg>
  </pc:docChgLst>
  <pc:docChgLst>
    <pc:chgData name="James Gibert" userId="S::secretary@smasisgroup.onmicrosoft.com::e156af1d-7b38-4435-a528-5006b0ca67f8" providerId="AD" clId="Web-{C5255BBA-ABA2-D9BC-5880-B9A6CC8F8C81}"/>
    <pc:docChg chg="modSld">
      <pc:chgData name="James Gibert" userId="S::secretary@smasisgroup.onmicrosoft.com::e156af1d-7b38-4435-a528-5006b0ca67f8" providerId="AD" clId="Web-{C5255BBA-ABA2-D9BC-5880-B9A6CC8F8C81}" dt="2025-03-18T17:24:15.436" v="174" actId="20577"/>
      <pc:docMkLst>
        <pc:docMk/>
      </pc:docMkLst>
      <pc:sldChg chg="modSp">
        <pc:chgData name="James Gibert" userId="S::secretary@smasisgroup.onmicrosoft.com::e156af1d-7b38-4435-a528-5006b0ca67f8" providerId="AD" clId="Web-{C5255BBA-ABA2-D9BC-5880-B9A6CC8F8C81}" dt="2025-03-18T16:56:03.490" v="70" actId="1076"/>
        <pc:sldMkLst>
          <pc:docMk/>
          <pc:sldMk cId="3965595324" sldId="256"/>
        </pc:sldMkLst>
      </pc:sldChg>
      <pc:sldChg chg="modSp">
        <pc:chgData name="James Gibert" userId="S::secretary@smasisgroup.onmicrosoft.com::e156af1d-7b38-4435-a528-5006b0ca67f8" providerId="AD" clId="Web-{C5255BBA-ABA2-D9BC-5880-B9A6CC8F8C81}" dt="2025-03-18T16:54:35.802" v="64" actId="1076"/>
        <pc:sldMkLst>
          <pc:docMk/>
          <pc:sldMk cId="1838753865" sldId="1587"/>
        </pc:sldMkLst>
      </pc:sldChg>
      <pc:sldChg chg="mod modShow">
        <pc:chgData name="James Gibert" userId="S::secretary@smasisgroup.onmicrosoft.com::e156af1d-7b38-4435-a528-5006b0ca67f8" providerId="AD" clId="Web-{C5255BBA-ABA2-D9BC-5880-B9A6CC8F8C81}" dt="2025-03-18T16:55:32.443" v="66"/>
        <pc:sldMkLst>
          <pc:docMk/>
          <pc:sldMk cId="3845448443" sldId="1612"/>
        </pc:sldMkLst>
      </pc:sldChg>
      <pc:sldChg chg="mod modShow">
        <pc:chgData name="James Gibert" userId="S::secretary@smasisgroup.onmicrosoft.com::e156af1d-7b38-4435-a528-5006b0ca67f8" providerId="AD" clId="Web-{C5255BBA-ABA2-D9BC-5880-B9A6CC8F8C81}" dt="2025-03-18T16:55:29.130" v="65"/>
        <pc:sldMkLst>
          <pc:docMk/>
          <pc:sldMk cId="357592399" sldId="1614"/>
        </pc:sldMkLst>
      </pc:sldChg>
      <pc:sldChg chg="addSp modSp">
        <pc:chgData name="James Gibert" userId="S::secretary@smasisgroup.onmicrosoft.com::e156af1d-7b38-4435-a528-5006b0ca67f8" providerId="AD" clId="Web-{C5255BBA-ABA2-D9BC-5880-B9A6CC8F8C81}" dt="2025-03-18T17:24:15.436" v="174" actId="20577"/>
        <pc:sldMkLst>
          <pc:docMk/>
          <pc:sldMk cId="3241503641" sldId="1645"/>
        </pc:sldMkLst>
      </pc:sldChg>
      <pc:sldChg chg="modSp">
        <pc:chgData name="James Gibert" userId="S::secretary@smasisgroup.onmicrosoft.com::e156af1d-7b38-4435-a528-5006b0ca67f8" providerId="AD" clId="Web-{C5255BBA-ABA2-D9BC-5880-B9A6CC8F8C81}" dt="2025-03-18T16:54:20.490" v="62" actId="1076"/>
        <pc:sldMkLst>
          <pc:docMk/>
          <pc:sldMk cId="3111848079" sldId="1700"/>
        </pc:sldMkLst>
      </pc:sldChg>
      <pc:sldChg chg="modSp">
        <pc:chgData name="James Gibert" userId="S::secretary@smasisgroup.onmicrosoft.com::e156af1d-7b38-4435-a528-5006b0ca67f8" providerId="AD" clId="Web-{C5255BBA-ABA2-D9BC-5880-B9A6CC8F8C81}" dt="2025-03-18T16:54:26.880" v="63" actId="1076"/>
        <pc:sldMkLst>
          <pc:docMk/>
          <pc:sldMk cId="2410386794" sldId="1702"/>
        </pc:sldMkLst>
      </pc:sldChg>
      <pc:sldChg chg="mod modShow">
        <pc:chgData name="James Gibert" userId="S::secretary@smasisgroup.onmicrosoft.com::e156af1d-7b38-4435-a528-5006b0ca67f8" providerId="AD" clId="Web-{C5255BBA-ABA2-D9BC-5880-B9A6CC8F8C81}" dt="2025-03-18T16:55:43.802" v="68"/>
        <pc:sldMkLst>
          <pc:docMk/>
          <pc:sldMk cId="429460726" sldId="10206"/>
        </pc:sldMkLst>
      </pc:sldChg>
      <pc:sldChg chg="mod modShow">
        <pc:chgData name="James Gibert" userId="S::secretary@smasisgroup.onmicrosoft.com::e156af1d-7b38-4435-a528-5006b0ca67f8" providerId="AD" clId="Web-{C5255BBA-ABA2-D9BC-5880-B9A6CC8F8C81}" dt="2025-03-18T16:55:36.786" v="67"/>
        <pc:sldMkLst>
          <pc:docMk/>
          <pc:sldMk cId="1989049773" sldId="10269"/>
        </pc:sldMkLst>
      </pc:sldChg>
      <pc:sldChg chg="addSp modSp">
        <pc:chgData name="James Gibert" userId="S::secretary@smasisgroup.onmicrosoft.com::e156af1d-7b38-4435-a528-5006b0ca67f8" providerId="AD" clId="Web-{C5255BBA-ABA2-D9BC-5880-B9A6CC8F8C81}" dt="2025-03-18T16:50:10.568" v="61" actId="1076"/>
        <pc:sldMkLst>
          <pc:docMk/>
          <pc:sldMk cId="2868105096" sldId="2142532721"/>
        </pc:sldMkLst>
      </pc:sldChg>
      <pc:sldChg chg="modSp">
        <pc:chgData name="James Gibert" userId="S::secretary@smasisgroup.onmicrosoft.com::e156af1d-7b38-4435-a528-5006b0ca67f8" providerId="AD" clId="Web-{C5255BBA-ABA2-D9BC-5880-B9A6CC8F8C81}" dt="2025-03-18T17:02:46.239" v="164" actId="1076"/>
        <pc:sldMkLst>
          <pc:docMk/>
          <pc:sldMk cId="2479574304" sldId="2142532752"/>
        </pc:sldMkLst>
      </pc:sldChg>
      <pc:sldChg chg="modSp">
        <pc:chgData name="James Gibert" userId="S::secretary@smasisgroup.onmicrosoft.com::e156af1d-7b38-4435-a528-5006b0ca67f8" providerId="AD" clId="Web-{C5255BBA-ABA2-D9BC-5880-B9A6CC8F8C81}" dt="2025-03-18T17:02:29.724" v="162" actId="20577"/>
        <pc:sldMkLst>
          <pc:docMk/>
          <pc:sldMk cId="629540558" sldId="2142532753"/>
        </pc:sldMkLst>
      </pc:sldChg>
    </pc:docChg>
  </pc:docChgLst>
  <pc:docChgLst>
    <pc:chgData name="Guest User" userId="S::urn:spo:anon#9e4c01a56d8e26a86e9b2d5b89ba66cccbebea26437f0d42405b0056ffbdad79::" providerId="AD" clId="Web-{7A562952-9A5C-A7FB-A5C5-1AE0E28A8F0D}"/>
    <pc:docChg chg="modSld">
      <pc:chgData name="Guest User" userId="S::urn:spo:anon#9e4c01a56d8e26a86e9b2d5b89ba66cccbebea26437f0d42405b0056ffbdad79::" providerId="AD" clId="Web-{7A562952-9A5C-A7FB-A5C5-1AE0E28A8F0D}" dt="2025-03-14T20:37:44.159" v="44" actId="20577"/>
      <pc:docMkLst>
        <pc:docMk/>
      </pc:docMkLst>
      <pc:sldChg chg="modSp">
        <pc:chgData name="Guest User" userId="S::urn:spo:anon#9e4c01a56d8e26a86e9b2d5b89ba66cccbebea26437f0d42405b0056ffbdad79::" providerId="AD" clId="Web-{7A562952-9A5C-A7FB-A5C5-1AE0E28A8F0D}" dt="2025-03-14T20:20:44.696" v="1" actId="1076"/>
        <pc:sldMkLst>
          <pc:docMk/>
          <pc:sldMk cId="3965595324" sldId="256"/>
        </pc:sldMkLst>
      </pc:sldChg>
      <pc:sldChg chg="modSp">
        <pc:chgData name="Guest User" userId="S::urn:spo:anon#9e4c01a56d8e26a86e9b2d5b89ba66cccbebea26437f0d42405b0056ffbdad79::" providerId="AD" clId="Web-{7A562952-9A5C-A7FB-A5C5-1AE0E28A8F0D}" dt="2025-03-14T20:37:44.159" v="44" actId="20577"/>
        <pc:sldMkLst>
          <pc:docMk/>
          <pc:sldMk cId="1500371056" sldId="10049"/>
        </pc:sldMkLst>
      </pc:sldChg>
    </pc:docChg>
  </pc:docChgLst>
  <pc:docChgLst>
    <pc:chgData name="James Gibert" userId="S::secretary@smasisgroup.onmicrosoft.com::e156af1d-7b38-4435-a528-5006b0ca67f8" providerId="AD" clId="Web-{A9BA926B-9326-6FC9-D9B7-E4005DFF594A}"/>
    <pc:docChg chg="modSld">
      <pc:chgData name="James Gibert" userId="S::secretary@smasisgroup.onmicrosoft.com::e156af1d-7b38-4435-a528-5006b0ca67f8" providerId="AD" clId="Web-{A9BA926B-9326-6FC9-D9B7-E4005DFF594A}" dt="2025-03-11T19:40:54.277" v="1" actId="1076"/>
      <pc:docMkLst>
        <pc:docMk/>
      </pc:docMkLst>
      <pc:sldChg chg="modSp">
        <pc:chgData name="James Gibert" userId="S::secretary@smasisgroup.onmicrosoft.com::e156af1d-7b38-4435-a528-5006b0ca67f8" providerId="AD" clId="Web-{A9BA926B-9326-6FC9-D9B7-E4005DFF594A}" dt="2025-03-11T19:38:31.662" v="0" actId="1076"/>
        <pc:sldMkLst>
          <pc:docMk/>
          <pc:sldMk cId="1645230332" sldId="1704"/>
        </pc:sldMkLst>
      </pc:sldChg>
      <pc:sldChg chg="modSp">
        <pc:chgData name="James Gibert" userId="S::secretary@smasisgroup.onmicrosoft.com::e156af1d-7b38-4435-a528-5006b0ca67f8" providerId="AD" clId="Web-{A9BA926B-9326-6FC9-D9B7-E4005DFF594A}" dt="2025-03-11T19:40:54.277" v="1" actId="1076"/>
        <pc:sldMkLst>
          <pc:docMk/>
          <pc:sldMk cId="2671009217" sldId="10183"/>
        </pc:sldMkLst>
      </pc:sldChg>
    </pc:docChg>
  </pc:docChgLst>
  <pc:docChgLst>
    <pc:chgData name="Guest User" userId="S::urn:spo:anon#9e4c01a56d8e26a86e9b2d5b89ba66cccbebea26437f0d42405b0056ffbdad79::" providerId="AD" clId="Web-{8A6BC047-FE46-9DC3-CA4F-1E3E339634F9}"/>
    <pc:docChg chg="modSld">
      <pc:chgData name="Guest User" userId="S::urn:spo:anon#9e4c01a56d8e26a86e9b2d5b89ba66cccbebea26437f0d42405b0056ffbdad79::" providerId="AD" clId="Web-{8A6BC047-FE46-9DC3-CA4F-1E3E339634F9}" dt="2025-02-26T18:47:26.922" v="11"/>
      <pc:docMkLst>
        <pc:docMk/>
      </pc:docMkLst>
      <pc:sldChg chg="addSp modSp">
        <pc:chgData name="Guest User" userId="S::urn:spo:anon#9e4c01a56d8e26a86e9b2d5b89ba66cccbebea26437f0d42405b0056ffbdad79::" providerId="AD" clId="Web-{8A6BC047-FE46-9DC3-CA4F-1E3E339634F9}" dt="2025-02-26T18:47:26.922" v="11"/>
        <pc:sldMkLst>
          <pc:docMk/>
          <pc:sldMk cId="1960213796" sldId="1610"/>
        </pc:sldMkLst>
      </pc:sldChg>
    </pc:docChg>
  </pc:docChgLst>
  <pc:docChgLst>
    <pc:chgData name="Guest User" userId="S::urn:spo:anon#9e4c01a56d8e26a86e9b2d5b89ba66cccbebea26437f0d42405b0056ffbdad79::" providerId="AD" clId="Web-{C0811409-D4B5-DE00-AD5F-A88D9B9679E6}"/>
    <pc:docChg chg="mod modSld">
      <pc:chgData name="Guest User" userId="S::urn:spo:anon#9e4c01a56d8e26a86e9b2d5b89ba66cccbebea26437f0d42405b0056ffbdad79::" providerId="AD" clId="Web-{C0811409-D4B5-DE00-AD5F-A88D9B9679E6}" dt="2025-03-11T12:55:53.774" v="1"/>
      <pc:docMkLst>
        <pc:docMk/>
      </pc:docMkLst>
      <pc:sldChg chg="modSp">
        <pc:chgData name="Guest User" userId="S::urn:spo:anon#9e4c01a56d8e26a86e9b2d5b89ba66cccbebea26437f0d42405b0056ffbdad79::" providerId="AD" clId="Web-{C0811409-D4B5-DE00-AD5F-A88D9B9679E6}" dt="2025-03-11T12:54:55.553" v="0" actId="1076"/>
        <pc:sldMkLst>
          <pc:docMk/>
          <pc:sldMk cId="380994417" sldId="1637"/>
        </pc:sldMkLst>
      </pc:sldChg>
    </pc:docChg>
  </pc:docChgLst>
  <pc:docChgLst>
    <pc:chgData name="Guest User" userId="S::urn:spo:anon#9e4c01a56d8e26a86e9b2d5b89ba66cccbebea26437f0d42405b0056ffbdad79::" providerId="AD" clId="Web-{EE24B2BF-F786-E42A-F3C8-1558C138C027}"/>
    <pc:docChg chg="modSld">
      <pc:chgData name="Guest User" userId="S::urn:spo:anon#9e4c01a56d8e26a86e9b2d5b89ba66cccbebea26437f0d42405b0056ffbdad79::" providerId="AD" clId="Web-{EE24B2BF-F786-E42A-F3C8-1558C138C027}" dt="2025-03-11T17:31:10.430" v="4" actId="20577"/>
      <pc:docMkLst>
        <pc:docMk/>
      </pc:docMkLst>
      <pc:sldChg chg="modSp">
        <pc:chgData name="Guest User" userId="S::urn:spo:anon#9e4c01a56d8e26a86e9b2d5b89ba66cccbebea26437f0d42405b0056ffbdad79::" providerId="AD" clId="Web-{EE24B2BF-F786-E42A-F3C8-1558C138C027}" dt="2025-03-11T17:31:05.180" v="2" actId="20577"/>
        <pc:sldMkLst>
          <pc:docMk/>
          <pc:sldMk cId="126684803" sldId="10274"/>
        </pc:sldMkLst>
      </pc:sldChg>
      <pc:sldChg chg="modSp">
        <pc:chgData name="Guest User" userId="S::urn:spo:anon#9e4c01a56d8e26a86e9b2d5b89ba66cccbebea26437f0d42405b0056ffbdad79::" providerId="AD" clId="Web-{EE24B2BF-F786-E42A-F3C8-1558C138C027}" dt="2025-03-11T17:31:10.430" v="4" actId="20577"/>
        <pc:sldMkLst>
          <pc:docMk/>
          <pc:sldMk cId="2609031251" sldId="10275"/>
        </pc:sldMkLst>
      </pc:sldChg>
    </pc:docChg>
  </pc:docChgLst>
  <pc:docChgLst>
    <pc:chgData name="Onur Bilgen" userId="88785792-7a45-4ba6-a8df-272bc420f559" providerId="ADAL" clId="{E9ABE42C-B0CC-4D6F-B1D3-151A0C3BAFD3}"/>
    <pc:docChg chg="custSel addSld delSld modSld">
      <pc:chgData name="Onur Bilgen" userId="88785792-7a45-4ba6-a8df-272bc420f559" providerId="ADAL" clId="{E9ABE42C-B0CC-4D6F-B1D3-151A0C3BAFD3}" dt="2025-07-18T14:31:30.191" v="1553" actId="20577"/>
      <pc:docMkLst>
        <pc:docMk/>
      </pc:docMkLst>
      <pc:sldChg chg="del">
        <pc:chgData name="Onur Bilgen" userId="88785792-7a45-4ba6-a8df-272bc420f559" providerId="ADAL" clId="{E9ABE42C-B0CC-4D6F-B1D3-151A0C3BAFD3}" dt="2025-07-17T14:12:18.872" v="0" actId="47"/>
        <pc:sldMkLst>
          <pc:docMk/>
          <pc:sldMk cId="3965595324" sldId="256"/>
        </pc:sldMkLst>
      </pc:sldChg>
      <pc:sldChg chg="del">
        <pc:chgData name="Onur Bilgen" userId="88785792-7a45-4ba6-a8df-272bc420f559" providerId="ADAL" clId="{E9ABE42C-B0CC-4D6F-B1D3-151A0C3BAFD3}" dt="2025-07-17T14:12:18.872" v="0" actId="47"/>
        <pc:sldMkLst>
          <pc:docMk/>
          <pc:sldMk cId="1103400655" sldId="257"/>
        </pc:sldMkLst>
      </pc:sldChg>
      <pc:sldChg chg="del">
        <pc:chgData name="Onur Bilgen" userId="88785792-7a45-4ba6-a8df-272bc420f559" providerId="ADAL" clId="{E9ABE42C-B0CC-4D6F-B1D3-151A0C3BAFD3}" dt="2025-07-17T14:12:18.872" v="0" actId="47"/>
        <pc:sldMkLst>
          <pc:docMk/>
          <pc:sldMk cId="3547810469" sldId="260"/>
        </pc:sldMkLst>
      </pc:sldChg>
      <pc:sldChg chg="del">
        <pc:chgData name="Onur Bilgen" userId="88785792-7a45-4ba6-a8df-272bc420f559" providerId="ADAL" clId="{E9ABE42C-B0CC-4D6F-B1D3-151A0C3BAFD3}" dt="2025-07-17T14:12:18.872" v="0" actId="47"/>
        <pc:sldMkLst>
          <pc:docMk/>
          <pc:sldMk cId="3958736817" sldId="275"/>
        </pc:sldMkLst>
      </pc:sldChg>
      <pc:sldChg chg="del">
        <pc:chgData name="Onur Bilgen" userId="88785792-7a45-4ba6-a8df-272bc420f559" providerId="ADAL" clId="{E9ABE42C-B0CC-4D6F-B1D3-151A0C3BAFD3}" dt="2025-07-17T14:12:18.872" v="0" actId="47"/>
        <pc:sldMkLst>
          <pc:docMk/>
          <pc:sldMk cId="1591959793" sldId="406"/>
        </pc:sldMkLst>
      </pc:sldChg>
      <pc:sldChg chg="del">
        <pc:chgData name="Onur Bilgen" userId="88785792-7a45-4ba6-a8df-272bc420f559" providerId="ADAL" clId="{E9ABE42C-B0CC-4D6F-B1D3-151A0C3BAFD3}" dt="2025-07-17T14:12:44.787" v="6" actId="47"/>
        <pc:sldMkLst>
          <pc:docMk/>
          <pc:sldMk cId="1838753865" sldId="1587"/>
        </pc:sldMkLst>
      </pc:sldChg>
      <pc:sldChg chg="del">
        <pc:chgData name="Onur Bilgen" userId="88785792-7a45-4ba6-a8df-272bc420f559" providerId="ADAL" clId="{E9ABE42C-B0CC-4D6F-B1D3-151A0C3BAFD3}" dt="2025-07-17T14:12:18.872" v="0" actId="47"/>
        <pc:sldMkLst>
          <pc:docMk/>
          <pc:sldMk cId="3285570763" sldId="1607"/>
        </pc:sldMkLst>
      </pc:sldChg>
      <pc:sldChg chg="del">
        <pc:chgData name="Onur Bilgen" userId="88785792-7a45-4ba6-a8df-272bc420f559" providerId="ADAL" clId="{E9ABE42C-B0CC-4D6F-B1D3-151A0C3BAFD3}" dt="2025-07-17T14:12:18.872" v="0" actId="47"/>
        <pc:sldMkLst>
          <pc:docMk/>
          <pc:sldMk cId="2069800586" sldId="1608"/>
        </pc:sldMkLst>
      </pc:sldChg>
      <pc:sldChg chg="del">
        <pc:chgData name="Onur Bilgen" userId="88785792-7a45-4ba6-a8df-272bc420f559" providerId="ADAL" clId="{E9ABE42C-B0CC-4D6F-B1D3-151A0C3BAFD3}" dt="2025-07-17T14:12:18.872" v="0" actId="47"/>
        <pc:sldMkLst>
          <pc:docMk/>
          <pc:sldMk cId="243493937" sldId="1609"/>
        </pc:sldMkLst>
      </pc:sldChg>
      <pc:sldChg chg="del">
        <pc:chgData name="Onur Bilgen" userId="88785792-7a45-4ba6-a8df-272bc420f559" providerId="ADAL" clId="{E9ABE42C-B0CC-4D6F-B1D3-151A0C3BAFD3}" dt="2025-07-17T14:12:18.872" v="0" actId="47"/>
        <pc:sldMkLst>
          <pc:docMk/>
          <pc:sldMk cId="1960213796" sldId="1610"/>
        </pc:sldMkLst>
      </pc:sldChg>
      <pc:sldChg chg="del">
        <pc:chgData name="Onur Bilgen" userId="88785792-7a45-4ba6-a8df-272bc420f559" providerId="ADAL" clId="{E9ABE42C-B0CC-4D6F-B1D3-151A0C3BAFD3}" dt="2025-07-17T14:12:18.872" v="0" actId="47"/>
        <pc:sldMkLst>
          <pc:docMk/>
          <pc:sldMk cId="3845448443" sldId="1612"/>
        </pc:sldMkLst>
      </pc:sldChg>
      <pc:sldChg chg="del">
        <pc:chgData name="Onur Bilgen" userId="88785792-7a45-4ba6-a8df-272bc420f559" providerId="ADAL" clId="{E9ABE42C-B0CC-4D6F-B1D3-151A0C3BAFD3}" dt="2025-07-17T14:12:18.872" v="0" actId="47"/>
        <pc:sldMkLst>
          <pc:docMk/>
          <pc:sldMk cId="357592399" sldId="1614"/>
        </pc:sldMkLst>
      </pc:sldChg>
      <pc:sldChg chg="del">
        <pc:chgData name="Onur Bilgen" userId="88785792-7a45-4ba6-a8df-272bc420f559" providerId="ADAL" clId="{E9ABE42C-B0CC-4D6F-B1D3-151A0C3BAFD3}" dt="2025-07-17T14:12:18.872" v="0" actId="47"/>
        <pc:sldMkLst>
          <pc:docMk/>
          <pc:sldMk cId="1463151066" sldId="1630"/>
        </pc:sldMkLst>
      </pc:sldChg>
      <pc:sldChg chg="del">
        <pc:chgData name="Onur Bilgen" userId="88785792-7a45-4ba6-a8df-272bc420f559" providerId="ADAL" clId="{E9ABE42C-B0CC-4D6F-B1D3-151A0C3BAFD3}" dt="2025-07-17T14:12:18.872" v="0" actId="47"/>
        <pc:sldMkLst>
          <pc:docMk/>
          <pc:sldMk cId="1086232288" sldId="1631"/>
        </pc:sldMkLst>
      </pc:sldChg>
      <pc:sldChg chg="del">
        <pc:chgData name="Onur Bilgen" userId="88785792-7a45-4ba6-a8df-272bc420f559" providerId="ADAL" clId="{E9ABE42C-B0CC-4D6F-B1D3-151A0C3BAFD3}" dt="2025-07-17T14:12:18.872" v="0" actId="47"/>
        <pc:sldMkLst>
          <pc:docMk/>
          <pc:sldMk cId="1504524940" sldId="1632"/>
        </pc:sldMkLst>
      </pc:sldChg>
      <pc:sldChg chg="del">
        <pc:chgData name="Onur Bilgen" userId="88785792-7a45-4ba6-a8df-272bc420f559" providerId="ADAL" clId="{E9ABE42C-B0CC-4D6F-B1D3-151A0C3BAFD3}" dt="2025-07-17T14:12:18.872" v="0" actId="47"/>
        <pc:sldMkLst>
          <pc:docMk/>
          <pc:sldMk cId="2283034910" sldId="1634"/>
        </pc:sldMkLst>
      </pc:sldChg>
      <pc:sldChg chg="del">
        <pc:chgData name="Onur Bilgen" userId="88785792-7a45-4ba6-a8df-272bc420f559" providerId="ADAL" clId="{E9ABE42C-B0CC-4D6F-B1D3-151A0C3BAFD3}" dt="2025-07-17T14:12:18.872" v="0" actId="47"/>
        <pc:sldMkLst>
          <pc:docMk/>
          <pc:sldMk cId="380994417" sldId="1637"/>
        </pc:sldMkLst>
      </pc:sldChg>
      <pc:sldChg chg="del">
        <pc:chgData name="Onur Bilgen" userId="88785792-7a45-4ba6-a8df-272bc420f559" providerId="ADAL" clId="{E9ABE42C-B0CC-4D6F-B1D3-151A0C3BAFD3}" dt="2025-07-17T14:12:18.872" v="0" actId="47"/>
        <pc:sldMkLst>
          <pc:docMk/>
          <pc:sldMk cId="540583396" sldId="1643"/>
        </pc:sldMkLst>
      </pc:sldChg>
      <pc:sldChg chg="del">
        <pc:chgData name="Onur Bilgen" userId="88785792-7a45-4ba6-a8df-272bc420f559" providerId="ADAL" clId="{E9ABE42C-B0CC-4D6F-B1D3-151A0C3BAFD3}" dt="2025-07-17T14:12:18.872" v="0" actId="47"/>
        <pc:sldMkLst>
          <pc:docMk/>
          <pc:sldMk cId="3241503641" sldId="1645"/>
        </pc:sldMkLst>
      </pc:sldChg>
      <pc:sldChg chg="del">
        <pc:chgData name="Onur Bilgen" userId="88785792-7a45-4ba6-a8df-272bc420f559" providerId="ADAL" clId="{E9ABE42C-B0CC-4D6F-B1D3-151A0C3BAFD3}" dt="2025-07-17T14:12:18.872" v="0" actId="47"/>
        <pc:sldMkLst>
          <pc:docMk/>
          <pc:sldMk cId="4202134398" sldId="1647"/>
        </pc:sldMkLst>
      </pc:sldChg>
      <pc:sldChg chg="del">
        <pc:chgData name="Onur Bilgen" userId="88785792-7a45-4ba6-a8df-272bc420f559" providerId="ADAL" clId="{E9ABE42C-B0CC-4D6F-B1D3-151A0C3BAFD3}" dt="2025-07-17T14:12:18.872" v="0" actId="47"/>
        <pc:sldMkLst>
          <pc:docMk/>
          <pc:sldMk cId="3704498164" sldId="1649"/>
        </pc:sldMkLst>
      </pc:sldChg>
      <pc:sldChg chg="del">
        <pc:chgData name="Onur Bilgen" userId="88785792-7a45-4ba6-a8df-272bc420f559" providerId="ADAL" clId="{E9ABE42C-B0CC-4D6F-B1D3-151A0C3BAFD3}" dt="2025-07-17T14:12:18.872" v="0" actId="47"/>
        <pc:sldMkLst>
          <pc:docMk/>
          <pc:sldMk cId="3617566904" sldId="1650"/>
        </pc:sldMkLst>
      </pc:sldChg>
      <pc:sldChg chg="del">
        <pc:chgData name="Onur Bilgen" userId="88785792-7a45-4ba6-a8df-272bc420f559" providerId="ADAL" clId="{E9ABE42C-B0CC-4D6F-B1D3-151A0C3BAFD3}" dt="2025-07-17T14:12:18.872" v="0" actId="47"/>
        <pc:sldMkLst>
          <pc:docMk/>
          <pc:sldMk cId="3715144889" sldId="1651"/>
        </pc:sldMkLst>
      </pc:sldChg>
      <pc:sldChg chg="del">
        <pc:chgData name="Onur Bilgen" userId="88785792-7a45-4ba6-a8df-272bc420f559" providerId="ADAL" clId="{E9ABE42C-B0CC-4D6F-B1D3-151A0C3BAFD3}" dt="2025-07-17T14:12:18.872" v="0" actId="47"/>
        <pc:sldMkLst>
          <pc:docMk/>
          <pc:sldMk cId="3227270368" sldId="1652"/>
        </pc:sldMkLst>
      </pc:sldChg>
      <pc:sldChg chg="del">
        <pc:chgData name="Onur Bilgen" userId="88785792-7a45-4ba6-a8df-272bc420f559" providerId="ADAL" clId="{E9ABE42C-B0CC-4D6F-B1D3-151A0C3BAFD3}" dt="2025-07-17T14:12:18.872" v="0" actId="47"/>
        <pc:sldMkLst>
          <pc:docMk/>
          <pc:sldMk cId="1536760122" sldId="1658"/>
        </pc:sldMkLst>
      </pc:sldChg>
      <pc:sldChg chg="addSp delSp modSp mod chgLayout">
        <pc:chgData name="Onur Bilgen" userId="88785792-7a45-4ba6-a8df-272bc420f559" providerId="ADAL" clId="{E9ABE42C-B0CC-4D6F-B1D3-151A0C3BAFD3}" dt="2025-07-18T14:31:30.191" v="1553" actId="20577"/>
        <pc:sldMkLst>
          <pc:docMk/>
          <pc:sldMk cId="0" sldId="1659"/>
        </pc:sldMkLst>
        <pc:spChg chg="mod ord">
          <ac:chgData name="Onur Bilgen" userId="88785792-7a45-4ba6-a8df-272bc420f559" providerId="ADAL" clId="{E9ABE42C-B0CC-4D6F-B1D3-151A0C3BAFD3}" dt="2025-07-17T14:13:35.562" v="27" actId="6264"/>
          <ac:spMkLst>
            <pc:docMk/>
            <pc:sldMk cId="0" sldId="1659"/>
            <ac:spMk id="2" creationId="{52C22D16-33B2-4D44-4A1F-2582B2FFB2E5}"/>
          </ac:spMkLst>
        </pc:spChg>
        <pc:spChg chg="mod">
          <ac:chgData name="Onur Bilgen" userId="88785792-7a45-4ba6-a8df-272bc420f559" providerId="ADAL" clId="{E9ABE42C-B0CC-4D6F-B1D3-151A0C3BAFD3}" dt="2025-07-17T14:13:48.285" v="31" actId="1076"/>
          <ac:spMkLst>
            <pc:docMk/>
            <pc:sldMk cId="0" sldId="1659"/>
            <ac:spMk id="3" creationId="{6D1F25EA-27C6-4E17-B5AD-51295A382B38}"/>
          </ac:spMkLst>
        </pc:spChg>
        <pc:spChg chg="mod">
          <ac:chgData name="Onur Bilgen" userId="88785792-7a45-4ba6-a8df-272bc420f559" providerId="ADAL" clId="{E9ABE42C-B0CC-4D6F-B1D3-151A0C3BAFD3}" dt="2025-07-17T14:13:45.440" v="30" actId="1076"/>
          <ac:spMkLst>
            <pc:docMk/>
            <pc:sldMk cId="0" sldId="1659"/>
            <ac:spMk id="4" creationId="{1737159F-7599-4A44-8B84-3849910DB70F}"/>
          </ac:spMkLst>
        </pc:spChg>
        <pc:spChg chg="del">
          <ac:chgData name="Onur Bilgen" userId="88785792-7a45-4ba6-a8df-272bc420f559" providerId="ADAL" clId="{E9ABE42C-B0CC-4D6F-B1D3-151A0C3BAFD3}" dt="2025-07-17T14:12:48.774" v="8" actId="478"/>
          <ac:spMkLst>
            <pc:docMk/>
            <pc:sldMk cId="0" sldId="1659"/>
            <ac:spMk id="5" creationId="{0CBD7C7A-8366-5632-5286-4CD2837FBE33}"/>
          </ac:spMkLst>
        </pc:spChg>
        <pc:spChg chg="add mod">
          <ac:chgData name="Onur Bilgen" userId="88785792-7a45-4ba6-a8df-272bc420f559" providerId="ADAL" clId="{E9ABE42C-B0CC-4D6F-B1D3-151A0C3BAFD3}" dt="2025-07-17T15:02:38.864" v="556" actId="20577"/>
          <ac:spMkLst>
            <pc:docMk/>
            <pc:sldMk cId="0" sldId="1659"/>
            <ac:spMk id="5" creationId="{AB5A827C-F910-8A6D-ED93-A16F5450E867}"/>
          </ac:spMkLst>
        </pc:spChg>
        <pc:spChg chg="mod ord">
          <ac:chgData name="Onur Bilgen" userId="88785792-7a45-4ba6-a8df-272bc420f559" providerId="ADAL" clId="{E9ABE42C-B0CC-4D6F-B1D3-151A0C3BAFD3}" dt="2025-07-17T14:13:35.562" v="27" actId="6264"/>
          <ac:spMkLst>
            <pc:docMk/>
            <pc:sldMk cId="0" sldId="1659"/>
            <ac:spMk id="6" creationId="{7200BE84-F11C-B127-48BC-39D8A9B2A516}"/>
          </ac:spMkLst>
        </pc:spChg>
        <pc:spChg chg="mod">
          <ac:chgData name="Onur Bilgen" userId="88785792-7a45-4ba6-a8df-272bc420f559" providerId="ADAL" clId="{E9ABE42C-B0CC-4D6F-B1D3-151A0C3BAFD3}" dt="2025-07-18T14:31:30.191" v="1553" actId="20577"/>
          <ac:spMkLst>
            <pc:docMk/>
            <pc:sldMk cId="0" sldId="1659"/>
            <ac:spMk id="7" creationId="{83F6BF56-A6E6-A31C-88FD-CA2C6BD62DF1}"/>
          </ac:spMkLst>
        </pc:spChg>
        <pc:spChg chg="del">
          <ac:chgData name="Onur Bilgen" userId="88785792-7a45-4ba6-a8df-272bc420f559" providerId="ADAL" clId="{E9ABE42C-B0CC-4D6F-B1D3-151A0C3BAFD3}" dt="2025-07-17T14:12:47.472" v="7" actId="478"/>
          <ac:spMkLst>
            <pc:docMk/>
            <pc:sldMk cId="0" sldId="1659"/>
            <ac:spMk id="8" creationId="{47DA09E3-C04E-D4B8-FEDF-9249322AC8CF}"/>
          </ac:spMkLst>
        </pc:spChg>
        <pc:spChg chg="add del mod">
          <ac:chgData name="Onur Bilgen" userId="88785792-7a45-4ba6-a8df-272bc420f559" providerId="ADAL" clId="{E9ABE42C-B0CC-4D6F-B1D3-151A0C3BAFD3}" dt="2025-07-17T14:13:35.562" v="27" actId="6264"/>
          <ac:spMkLst>
            <pc:docMk/>
            <pc:sldMk cId="0" sldId="1659"/>
            <ac:spMk id="9" creationId="{1758ACBA-5D0A-8909-18B4-43A7CA86357F}"/>
          </ac:spMkLst>
        </pc:spChg>
        <pc:spChg chg="mod ord">
          <ac:chgData name="Onur Bilgen" userId="88785792-7a45-4ba6-a8df-272bc420f559" providerId="ADAL" clId="{E9ABE42C-B0CC-4D6F-B1D3-151A0C3BAFD3}" dt="2025-07-18T14:30:10.697" v="1499" actId="6549"/>
          <ac:spMkLst>
            <pc:docMk/>
            <pc:sldMk cId="0" sldId="1659"/>
            <ac:spMk id="121" creationId="{00000000-0000-0000-0000-000000000000}"/>
          </ac:spMkLst>
        </pc:spChg>
      </pc:sldChg>
      <pc:sldChg chg="del">
        <pc:chgData name="Onur Bilgen" userId="88785792-7a45-4ba6-a8df-272bc420f559" providerId="ADAL" clId="{E9ABE42C-B0CC-4D6F-B1D3-151A0C3BAFD3}" dt="2025-07-17T14:12:18.872" v="0" actId="47"/>
        <pc:sldMkLst>
          <pc:docMk/>
          <pc:sldMk cId="466285536" sldId="1660"/>
        </pc:sldMkLst>
      </pc:sldChg>
      <pc:sldChg chg="del">
        <pc:chgData name="Onur Bilgen" userId="88785792-7a45-4ba6-a8df-272bc420f559" providerId="ADAL" clId="{E9ABE42C-B0CC-4D6F-B1D3-151A0C3BAFD3}" dt="2025-07-17T14:12:18.872" v="0" actId="47"/>
        <pc:sldMkLst>
          <pc:docMk/>
          <pc:sldMk cId="762780069" sldId="1700"/>
        </pc:sldMkLst>
      </pc:sldChg>
      <pc:sldChg chg="del">
        <pc:chgData name="Onur Bilgen" userId="88785792-7a45-4ba6-a8df-272bc420f559" providerId="ADAL" clId="{E9ABE42C-B0CC-4D6F-B1D3-151A0C3BAFD3}" dt="2025-07-17T14:12:18.872" v="0" actId="47"/>
        <pc:sldMkLst>
          <pc:docMk/>
          <pc:sldMk cId="3984165610" sldId="1702"/>
        </pc:sldMkLst>
      </pc:sldChg>
      <pc:sldChg chg="del">
        <pc:chgData name="Onur Bilgen" userId="88785792-7a45-4ba6-a8df-272bc420f559" providerId="ADAL" clId="{E9ABE42C-B0CC-4D6F-B1D3-151A0C3BAFD3}" dt="2025-07-17T14:12:18.872" v="0" actId="47"/>
        <pc:sldMkLst>
          <pc:docMk/>
          <pc:sldMk cId="1645230332" sldId="1704"/>
        </pc:sldMkLst>
      </pc:sldChg>
      <pc:sldChg chg="del">
        <pc:chgData name="Onur Bilgen" userId="88785792-7a45-4ba6-a8df-272bc420f559" providerId="ADAL" clId="{E9ABE42C-B0CC-4D6F-B1D3-151A0C3BAFD3}" dt="2025-07-17T14:12:18.872" v="0" actId="47"/>
        <pc:sldMkLst>
          <pc:docMk/>
          <pc:sldMk cId="1104065151" sldId="10043"/>
        </pc:sldMkLst>
      </pc:sldChg>
      <pc:sldChg chg="del">
        <pc:chgData name="Onur Bilgen" userId="88785792-7a45-4ba6-a8df-272bc420f559" providerId="ADAL" clId="{E9ABE42C-B0CC-4D6F-B1D3-151A0C3BAFD3}" dt="2025-07-17T14:12:18.872" v="0" actId="47"/>
        <pc:sldMkLst>
          <pc:docMk/>
          <pc:sldMk cId="3258053559" sldId="10044"/>
        </pc:sldMkLst>
      </pc:sldChg>
      <pc:sldChg chg="del">
        <pc:chgData name="Onur Bilgen" userId="88785792-7a45-4ba6-a8df-272bc420f559" providerId="ADAL" clId="{E9ABE42C-B0CC-4D6F-B1D3-151A0C3BAFD3}" dt="2025-07-17T14:12:18.872" v="0" actId="47"/>
        <pc:sldMkLst>
          <pc:docMk/>
          <pc:sldMk cId="1388259967" sldId="10045"/>
        </pc:sldMkLst>
      </pc:sldChg>
      <pc:sldChg chg="del">
        <pc:chgData name="Onur Bilgen" userId="88785792-7a45-4ba6-a8df-272bc420f559" providerId="ADAL" clId="{E9ABE42C-B0CC-4D6F-B1D3-151A0C3BAFD3}" dt="2025-07-17T14:12:18.872" v="0" actId="47"/>
        <pc:sldMkLst>
          <pc:docMk/>
          <pc:sldMk cId="2220962942" sldId="10048"/>
        </pc:sldMkLst>
      </pc:sldChg>
      <pc:sldChg chg="del">
        <pc:chgData name="Onur Bilgen" userId="88785792-7a45-4ba6-a8df-272bc420f559" providerId="ADAL" clId="{E9ABE42C-B0CC-4D6F-B1D3-151A0C3BAFD3}" dt="2025-07-17T14:12:18.872" v="0" actId="47"/>
        <pc:sldMkLst>
          <pc:docMk/>
          <pc:sldMk cId="1500371056" sldId="10049"/>
        </pc:sldMkLst>
      </pc:sldChg>
      <pc:sldChg chg="del">
        <pc:chgData name="Onur Bilgen" userId="88785792-7a45-4ba6-a8df-272bc420f559" providerId="ADAL" clId="{E9ABE42C-B0CC-4D6F-B1D3-151A0C3BAFD3}" dt="2025-07-17T14:12:18.872" v="0" actId="47"/>
        <pc:sldMkLst>
          <pc:docMk/>
          <pc:sldMk cId="1563112505" sldId="10152"/>
        </pc:sldMkLst>
      </pc:sldChg>
      <pc:sldChg chg="del">
        <pc:chgData name="Onur Bilgen" userId="88785792-7a45-4ba6-a8df-272bc420f559" providerId="ADAL" clId="{E9ABE42C-B0CC-4D6F-B1D3-151A0C3BAFD3}" dt="2025-07-17T14:12:18.872" v="0" actId="47"/>
        <pc:sldMkLst>
          <pc:docMk/>
          <pc:sldMk cId="2671009217" sldId="10183"/>
        </pc:sldMkLst>
      </pc:sldChg>
      <pc:sldChg chg="del">
        <pc:chgData name="Onur Bilgen" userId="88785792-7a45-4ba6-a8df-272bc420f559" providerId="ADAL" clId="{E9ABE42C-B0CC-4D6F-B1D3-151A0C3BAFD3}" dt="2025-07-17T14:12:18.872" v="0" actId="47"/>
        <pc:sldMkLst>
          <pc:docMk/>
          <pc:sldMk cId="4006736828" sldId="10185"/>
        </pc:sldMkLst>
      </pc:sldChg>
      <pc:sldChg chg="del">
        <pc:chgData name="Onur Bilgen" userId="88785792-7a45-4ba6-a8df-272bc420f559" providerId="ADAL" clId="{E9ABE42C-B0CC-4D6F-B1D3-151A0C3BAFD3}" dt="2025-07-17T14:12:18.872" v="0" actId="47"/>
        <pc:sldMkLst>
          <pc:docMk/>
          <pc:sldMk cId="1743028266" sldId="10205"/>
        </pc:sldMkLst>
      </pc:sldChg>
      <pc:sldChg chg="del">
        <pc:chgData name="Onur Bilgen" userId="88785792-7a45-4ba6-a8df-272bc420f559" providerId="ADAL" clId="{E9ABE42C-B0CC-4D6F-B1D3-151A0C3BAFD3}" dt="2025-07-17T14:12:18.872" v="0" actId="47"/>
        <pc:sldMkLst>
          <pc:docMk/>
          <pc:sldMk cId="429460726" sldId="10206"/>
        </pc:sldMkLst>
      </pc:sldChg>
      <pc:sldChg chg="del">
        <pc:chgData name="Onur Bilgen" userId="88785792-7a45-4ba6-a8df-272bc420f559" providerId="ADAL" clId="{E9ABE42C-B0CC-4D6F-B1D3-151A0C3BAFD3}" dt="2025-07-17T14:12:18.872" v="0" actId="47"/>
        <pc:sldMkLst>
          <pc:docMk/>
          <pc:sldMk cId="841306181" sldId="10207"/>
        </pc:sldMkLst>
      </pc:sldChg>
      <pc:sldChg chg="del">
        <pc:chgData name="Onur Bilgen" userId="88785792-7a45-4ba6-a8df-272bc420f559" providerId="ADAL" clId="{E9ABE42C-B0CC-4D6F-B1D3-151A0C3BAFD3}" dt="2025-07-17T14:12:18.872" v="0" actId="47"/>
        <pc:sldMkLst>
          <pc:docMk/>
          <pc:sldMk cId="3868113879" sldId="10208"/>
        </pc:sldMkLst>
      </pc:sldChg>
      <pc:sldChg chg="del">
        <pc:chgData name="Onur Bilgen" userId="88785792-7a45-4ba6-a8df-272bc420f559" providerId="ADAL" clId="{E9ABE42C-B0CC-4D6F-B1D3-151A0C3BAFD3}" dt="2025-07-17T14:12:18.872" v="0" actId="47"/>
        <pc:sldMkLst>
          <pc:docMk/>
          <pc:sldMk cId="3942529790" sldId="10209"/>
        </pc:sldMkLst>
      </pc:sldChg>
      <pc:sldChg chg="del">
        <pc:chgData name="Onur Bilgen" userId="88785792-7a45-4ba6-a8df-272bc420f559" providerId="ADAL" clId="{E9ABE42C-B0CC-4D6F-B1D3-151A0C3BAFD3}" dt="2025-07-17T14:12:44.787" v="6" actId="47"/>
        <pc:sldMkLst>
          <pc:docMk/>
          <pc:sldMk cId="1237800252" sldId="10228"/>
        </pc:sldMkLst>
      </pc:sldChg>
      <pc:sldChg chg="del">
        <pc:chgData name="Onur Bilgen" userId="88785792-7a45-4ba6-a8df-272bc420f559" providerId="ADAL" clId="{E9ABE42C-B0CC-4D6F-B1D3-151A0C3BAFD3}" dt="2025-07-17T14:12:29.494" v="3" actId="47"/>
        <pc:sldMkLst>
          <pc:docMk/>
          <pc:sldMk cId="1333894685" sldId="10229"/>
        </pc:sldMkLst>
      </pc:sldChg>
      <pc:sldChg chg="del">
        <pc:chgData name="Onur Bilgen" userId="88785792-7a45-4ba6-a8df-272bc420f559" providerId="ADAL" clId="{E9ABE42C-B0CC-4D6F-B1D3-151A0C3BAFD3}" dt="2025-07-17T14:12:18.872" v="0" actId="47"/>
        <pc:sldMkLst>
          <pc:docMk/>
          <pc:sldMk cId="2325745628" sldId="10232"/>
        </pc:sldMkLst>
      </pc:sldChg>
      <pc:sldChg chg="del">
        <pc:chgData name="Onur Bilgen" userId="88785792-7a45-4ba6-a8df-272bc420f559" providerId="ADAL" clId="{E9ABE42C-B0CC-4D6F-B1D3-151A0C3BAFD3}" dt="2025-07-17T14:12:18.872" v="0" actId="47"/>
        <pc:sldMkLst>
          <pc:docMk/>
          <pc:sldMk cId="2702981656" sldId="10238"/>
        </pc:sldMkLst>
      </pc:sldChg>
      <pc:sldChg chg="del">
        <pc:chgData name="Onur Bilgen" userId="88785792-7a45-4ba6-a8df-272bc420f559" providerId="ADAL" clId="{E9ABE42C-B0CC-4D6F-B1D3-151A0C3BAFD3}" dt="2025-07-17T14:12:18.872" v="0" actId="47"/>
        <pc:sldMkLst>
          <pc:docMk/>
          <pc:sldMk cId="434639897" sldId="10239"/>
        </pc:sldMkLst>
      </pc:sldChg>
      <pc:sldChg chg="del">
        <pc:chgData name="Onur Bilgen" userId="88785792-7a45-4ba6-a8df-272bc420f559" providerId="ADAL" clId="{E9ABE42C-B0CC-4D6F-B1D3-151A0C3BAFD3}" dt="2025-07-17T14:12:18.872" v="0" actId="47"/>
        <pc:sldMkLst>
          <pc:docMk/>
          <pc:sldMk cId="4075770943" sldId="10240"/>
        </pc:sldMkLst>
      </pc:sldChg>
      <pc:sldChg chg="del">
        <pc:chgData name="Onur Bilgen" userId="88785792-7a45-4ba6-a8df-272bc420f559" providerId="ADAL" clId="{E9ABE42C-B0CC-4D6F-B1D3-151A0C3BAFD3}" dt="2025-07-17T14:12:18.872" v="0" actId="47"/>
        <pc:sldMkLst>
          <pc:docMk/>
          <pc:sldMk cId="2507837064" sldId="10241"/>
        </pc:sldMkLst>
      </pc:sldChg>
      <pc:sldChg chg="addSp delSp modSp mod modCm chgLayout">
        <pc:chgData name="Onur Bilgen" userId="88785792-7a45-4ba6-a8df-272bc420f559" providerId="ADAL" clId="{E9ABE42C-B0CC-4D6F-B1D3-151A0C3BAFD3}" dt="2025-07-18T14:28:32.404" v="1493" actId="255"/>
        <pc:sldMkLst>
          <pc:docMk/>
          <pc:sldMk cId="4057193831" sldId="10246"/>
        </pc:sldMkLst>
        <pc:spChg chg="mod ord">
          <ac:chgData name="Onur Bilgen" userId="88785792-7a45-4ba6-a8df-272bc420f559" providerId="ADAL" clId="{E9ABE42C-B0CC-4D6F-B1D3-151A0C3BAFD3}" dt="2025-07-17T14:13:21.375" v="16" actId="6264"/>
          <ac:spMkLst>
            <pc:docMk/>
            <pc:sldMk cId="4057193831" sldId="10246"/>
            <ac:spMk id="2" creationId="{004C8483-BA32-8A43-A906-F4A79CA9DC64}"/>
          </ac:spMkLst>
        </pc:spChg>
        <pc:spChg chg="del">
          <ac:chgData name="Onur Bilgen" userId="88785792-7a45-4ba6-a8df-272bc420f559" providerId="ADAL" clId="{E9ABE42C-B0CC-4D6F-B1D3-151A0C3BAFD3}" dt="2025-07-17T14:12:24.938" v="2" actId="478"/>
          <ac:spMkLst>
            <pc:docMk/>
            <pc:sldMk cId="4057193831" sldId="10246"/>
            <ac:spMk id="4" creationId="{07311FF5-460D-F83F-B42A-EAFA53FBB7F6}"/>
          </ac:spMkLst>
        </pc:spChg>
        <pc:spChg chg="del">
          <ac:chgData name="Onur Bilgen" userId="88785792-7a45-4ba6-a8df-272bc420f559" providerId="ADAL" clId="{E9ABE42C-B0CC-4D6F-B1D3-151A0C3BAFD3}" dt="2025-07-17T14:12:22.900" v="1" actId="478"/>
          <ac:spMkLst>
            <pc:docMk/>
            <pc:sldMk cId="4057193831" sldId="10246"/>
            <ac:spMk id="5" creationId="{D2266D42-A0EF-DD9D-0315-0A1EF2F1B58A}"/>
          </ac:spMkLst>
        </pc:spChg>
        <pc:spChg chg="mod">
          <ac:chgData name="Onur Bilgen" userId="88785792-7a45-4ba6-a8df-272bc420f559" providerId="ADAL" clId="{E9ABE42C-B0CC-4D6F-B1D3-151A0C3BAFD3}" dt="2025-07-18T14:28:32.404" v="1493" actId="255"/>
          <ac:spMkLst>
            <pc:docMk/>
            <pc:sldMk cId="4057193831" sldId="10246"/>
            <ac:spMk id="6" creationId="{26D628C0-86A0-4AAE-87F1-2E4B3152625D}"/>
          </ac:spMkLst>
        </pc:spChg>
        <pc:spChg chg="add del mod">
          <ac:chgData name="Onur Bilgen" userId="88785792-7a45-4ba6-a8df-272bc420f559" providerId="ADAL" clId="{E9ABE42C-B0CC-4D6F-B1D3-151A0C3BAFD3}" dt="2025-07-17T14:13:21.375" v="16" actId="6264"/>
          <ac:spMkLst>
            <pc:docMk/>
            <pc:sldMk cId="4057193831" sldId="10246"/>
            <ac:spMk id="7" creationId="{D13DF623-600A-4B84-6DCD-A75E53C589D5}"/>
          </ac:spMkLst>
        </pc:spChg>
        <pc:spChg chg="mod ord">
          <ac:chgData name="Onur Bilgen" userId="88785792-7a45-4ba6-a8df-272bc420f559" providerId="ADAL" clId="{E9ABE42C-B0CC-4D6F-B1D3-151A0C3BAFD3}" dt="2025-07-18T14:24:39.647" v="1415" actId="1035"/>
          <ac:spMkLst>
            <pc:docMk/>
            <pc:sldMk cId="4057193831" sldId="10246"/>
            <ac:spMk id="8" creationId="{1AC706FD-460E-444B-96A2-4CC997DA9791}"/>
          </ac:spMkLst>
        </pc:spChg>
        <pc:spChg chg="add del mod">
          <ac:chgData name="Onur Bilgen" userId="88785792-7a45-4ba6-a8df-272bc420f559" providerId="ADAL" clId="{E9ABE42C-B0CC-4D6F-B1D3-151A0C3BAFD3}" dt="2025-07-18T14:27:52.528" v="1485" actId="478"/>
          <ac:spMkLst>
            <pc:docMk/>
            <pc:sldMk cId="4057193831" sldId="10246"/>
            <ac:spMk id="9" creationId="{80ECC5BE-6218-4980-9E93-95B215561D16}"/>
          </ac:spMkLst>
        </pc:spChg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Onur Bilgen" userId="88785792-7a45-4ba6-a8df-272bc420f559" providerId="ADAL" clId="{E9ABE42C-B0CC-4D6F-B1D3-151A0C3BAFD3}" dt="2025-07-18T14:15:32.619" v="1126" actId="20577"/>
              <pc2:cmMkLst xmlns:pc2="http://schemas.microsoft.com/office/powerpoint/2019/9/main/command">
                <pc:docMk/>
                <pc:sldMk cId="4057193831" sldId="10246"/>
                <pc2:cmMk id="{75EA8507-688C-41BC-B71A-D81D92DDA433}"/>
              </pc2:cmMkLst>
            </pc226:cmChg>
            <pc226:cmChg xmlns:pc226="http://schemas.microsoft.com/office/powerpoint/2022/06/main/command" chg="mod">
              <pc226:chgData name="Onur Bilgen" userId="88785792-7a45-4ba6-a8df-272bc420f559" providerId="ADAL" clId="{E9ABE42C-B0CC-4D6F-B1D3-151A0C3BAFD3}" dt="2025-07-18T14:26:14.894" v="1482" actId="6549"/>
              <pc2:cmMkLst xmlns:pc2="http://schemas.microsoft.com/office/powerpoint/2019/9/main/command">
                <pc:docMk/>
                <pc:sldMk cId="4057193831" sldId="10246"/>
                <pc2:cmMk id="{FD2BF831-6742-4D27-8662-9071BA59FF78}"/>
              </pc2:cmMkLst>
            </pc226:cmChg>
            <pc226:cmChg xmlns:pc226="http://schemas.microsoft.com/office/powerpoint/2022/06/main/command" chg="mod">
              <pc226:chgData name="Onur Bilgen" userId="88785792-7a45-4ba6-a8df-272bc420f559" providerId="ADAL" clId="{E9ABE42C-B0CC-4D6F-B1D3-151A0C3BAFD3}" dt="2025-07-17T14:44:50.823" v="435" actId="20577"/>
              <pc2:cmMkLst xmlns:pc2="http://schemas.microsoft.com/office/powerpoint/2019/9/main/command">
                <pc:docMk/>
                <pc:sldMk cId="4057193831" sldId="10246"/>
                <pc2:cmMk id="{810EBC9C-C1D6-435C-8694-26031475F7D1}"/>
              </pc2:cmMkLst>
            </pc226:cmChg>
            <pc226:cmChg xmlns:pc226="http://schemas.microsoft.com/office/powerpoint/2022/06/main/command" chg="mod">
              <pc226:chgData name="Onur Bilgen" userId="88785792-7a45-4ba6-a8df-272bc420f559" providerId="ADAL" clId="{E9ABE42C-B0CC-4D6F-B1D3-151A0C3BAFD3}" dt="2025-07-18T14:15:32.619" v="1126" actId="20577"/>
              <pc2:cmMkLst xmlns:pc2="http://schemas.microsoft.com/office/powerpoint/2019/9/main/command">
                <pc:docMk/>
                <pc:sldMk cId="4057193831" sldId="10246"/>
                <pc2:cmMk id="{C721D8DE-881B-45A5-A8DD-2BEEC5FADE4D}"/>
              </pc2:cmMkLst>
            </pc226:cmChg>
            <pc226:cmChg xmlns:pc226="http://schemas.microsoft.com/office/powerpoint/2022/06/main/command" chg="mod">
              <pc226:chgData name="Onur Bilgen" userId="88785792-7a45-4ba6-a8df-272bc420f559" providerId="ADAL" clId="{E9ABE42C-B0CC-4D6F-B1D3-151A0C3BAFD3}" dt="2025-07-18T14:26:14.894" v="1482" actId="6549"/>
              <pc2:cmMkLst xmlns:pc2="http://schemas.microsoft.com/office/powerpoint/2019/9/main/command">
                <pc:docMk/>
                <pc:sldMk cId="4057193831" sldId="10246"/>
                <pc2:cmMk id="{6D1F8BF4-1673-4302-AE9F-7D8091C3FDCD}"/>
              </pc2:cmMkLst>
            </pc226:cmChg>
          </p:ext>
        </pc:extLst>
      </pc:sldChg>
      <pc:sldChg chg="delSp modSp add mod">
        <pc:chgData name="Onur Bilgen" userId="88785792-7a45-4ba6-a8df-272bc420f559" providerId="ADAL" clId="{E9ABE42C-B0CC-4D6F-B1D3-151A0C3BAFD3}" dt="2025-07-18T14:28:17.127" v="1491" actId="1076"/>
        <pc:sldMkLst>
          <pc:docMk/>
          <pc:sldMk cId="1468124619" sldId="10247"/>
        </pc:sldMkLst>
        <pc:spChg chg="del">
          <ac:chgData name="Onur Bilgen" userId="88785792-7a45-4ba6-a8df-272bc420f559" providerId="ADAL" clId="{E9ABE42C-B0CC-4D6F-B1D3-151A0C3BAFD3}" dt="2025-07-18T14:27:55.016" v="1486" actId="478"/>
          <ac:spMkLst>
            <pc:docMk/>
            <pc:sldMk cId="1468124619" sldId="10247"/>
            <ac:spMk id="6" creationId="{DAB16E67-3263-0109-CCA3-283590DC9DAC}"/>
          </ac:spMkLst>
        </pc:spChg>
        <pc:spChg chg="mod">
          <ac:chgData name="Onur Bilgen" userId="88785792-7a45-4ba6-a8df-272bc420f559" providerId="ADAL" clId="{E9ABE42C-B0CC-4D6F-B1D3-151A0C3BAFD3}" dt="2025-07-18T14:28:17.127" v="1491" actId="1076"/>
          <ac:spMkLst>
            <pc:docMk/>
            <pc:sldMk cId="1468124619" sldId="10247"/>
            <ac:spMk id="9" creationId="{EC47C2E6-2B1D-E372-FEB1-D0039D680509}"/>
          </ac:spMkLst>
        </pc:spChg>
      </pc:sldChg>
      <pc:sldChg chg="del">
        <pc:chgData name="Onur Bilgen" userId="88785792-7a45-4ba6-a8df-272bc420f559" providerId="ADAL" clId="{E9ABE42C-B0CC-4D6F-B1D3-151A0C3BAFD3}" dt="2025-07-17T14:12:18.872" v="0" actId="47"/>
        <pc:sldMkLst>
          <pc:docMk/>
          <pc:sldMk cId="1657601601" sldId="10249"/>
        </pc:sldMkLst>
      </pc:sldChg>
      <pc:sldChg chg="del">
        <pc:chgData name="Onur Bilgen" userId="88785792-7a45-4ba6-a8df-272bc420f559" providerId="ADAL" clId="{E9ABE42C-B0CC-4D6F-B1D3-151A0C3BAFD3}" dt="2025-07-17T14:12:18.872" v="0" actId="47"/>
        <pc:sldMkLst>
          <pc:docMk/>
          <pc:sldMk cId="1608847325" sldId="10251"/>
        </pc:sldMkLst>
      </pc:sldChg>
      <pc:sldChg chg="del">
        <pc:chgData name="Onur Bilgen" userId="88785792-7a45-4ba6-a8df-272bc420f559" providerId="ADAL" clId="{E9ABE42C-B0CC-4D6F-B1D3-151A0C3BAFD3}" dt="2025-07-17T14:12:18.872" v="0" actId="47"/>
        <pc:sldMkLst>
          <pc:docMk/>
          <pc:sldMk cId="3573624711" sldId="10252"/>
        </pc:sldMkLst>
      </pc:sldChg>
      <pc:sldChg chg="del">
        <pc:chgData name="Onur Bilgen" userId="88785792-7a45-4ba6-a8df-272bc420f559" providerId="ADAL" clId="{E9ABE42C-B0CC-4D6F-B1D3-151A0C3BAFD3}" dt="2025-07-17T14:12:18.872" v="0" actId="47"/>
        <pc:sldMkLst>
          <pc:docMk/>
          <pc:sldMk cId="2966630945" sldId="10253"/>
        </pc:sldMkLst>
      </pc:sldChg>
      <pc:sldChg chg="del">
        <pc:chgData name="Onur Bilgen" userId="88785792-7a45-4ba6-a8df-272bc420f559" providerId="ADAL" clId="{E9ABE42C-B0CC-4D6F-B1D3-151A0C3BAFD3}" dt="2025-07-17T14:12:18.872" v="0" actId="47"/>
        <pc:sldMkLst>
          <pc:docMk/>
          <pc:sldMk cId="3676678579" sldId="10254"/>
        </pc:sldMkLst>
      </pc:sldChg>
      <pc:sldChg chg="del">
        <pc:chgData name="Onur Bilgen" userId="88785792-7a45-4ba6-a8df-272bc420f559" providerId="ADAL" clId="{E9ABE42C-B0CC-4D6F-B1D3-151A0C3BAFD3}" dt="2025-07-17T14:12:44.787" v="6" actId="47"/>
        <pc:sldMkLst>
          <pc:docMk/>
          <pc:sldMk cId="2106415830" sldId="10255"/>
        </pc:sldMkLst>
      </pc:sldChg>
      <pc:sldChg chg="del">
        <pc:chgData name="Onur Bilgen" userId="88785792-7a45-4ba6-a8df-272bc420f559" providerId="ADAL" clId="{E9ABE42C-B0CC-4D6F-B1D3-151A0C3BAFD3}" dt="2025-07-17T14:12:18.872" v="0" actId="47"/>
        <pc:sldMkLst>
          <pc:docMk/>
          <pc:sldMk cId="657437185" sldId="10256"/>
        </pc:sldMkLst>
      </pc:sldChg>
      <pc:sldChg chg="del">
        <pc:chgData name="Onur Bilgen" userId="88785792-7a45-4ba6-a8df-272bc420f559" providerId="ADAL" clId="{E9ABE42C-B0CC-4D6F-B1D3-151A0C3BAFD3}" dt="2025-07-17T14:12:44.787" v="6" actId="47"/>
        <pc:sldMkLst>
          <pc:docMk/>
          <pc:sldMk cId="3193094357" sldId="10261"/>
        </pc:sldMkLst>
      </pc:sldChg>
      <pc:sldChg chg="del">
        <pc:chgData name="Onur Bilgen" userId="88785792-7a45-4ba6-a8df-272bc420f559" providerId="ADAL" clId="{E9ABE42C-B0CC-4D6F-B1D3-151A0C3BAFD3}" dt="2025-07-17T14:12:31.728" v="4" actId="47"/>
        <pc:sldMkLst>
          <pc:docMk/>
          <pc:sldMk cId="3715988250" sldId="10265"/>
        </pc:sldMkLst>
      </pc:sldChg>
      <pc:sldChg chg="del">
        <pc:chgData name="Onur Bilgen" userId="88785792-7a45-4ba6-a8df-272bc420f559" providerId="ADAL" clId="{E9ABE42C-B0CC-4D6F-B1D3-151A0C3BAFD3}" dt="2025-07-17T14:12:44.787" v="6" actId="47"/>
        <pc:sldMkLst>
          <pc:docMk/>
          <pc:sldMk cId="1807458129" sldId="10266"/>
        </pc:sldMkLst>
      </pc:sldChg>
      <pc:sldChg chg="del">
        <pc:chgData name="Onur Bilgen" userId="88785792-7a45-4ba6-a8df-272bc420f559" providerId="ADAL" clId="{E9ABE42C-B0CC-4D6F-B1D3-151A0C3BAFD3}" dt="2025-07-17T14:12:18.872" v="0" actId="47"/>
        <pc:sldMkLst>
          <pc:docMk/>
          <pc:sldMk cId="3564085731" sldId="10267"/>
        </pc:sldMkLst>
      </pc:sldChg>
      <pc:sldChg chg="del">
        <pc:chgData name="Onur Bilgen" userId="88785792-7a45-4ba6-a8df-272bc420f559" providerId="ADAL" clId="{E9ABE42C-B0CC-4D6F-B1D3-151A0C3BAFD3}" dt="2025-07-17T14:12:18.872" v="0" actId="47"/>
        <pc:sldMkLst>
          <pc:docMk/>
          <pc:sldMk cId="3412286081" sldId="10268"/>
        </pc:sldMkLst>
      </pc:sldChg>
      <pc:sldChg chg="del">
        <pc:chgData name="Onur Bilgen" userId="88785792-7a45-4ba6-a8df-272bc420f559" providerId="ADAL" clId="{E9ABE42C-B0CC-4D6F-B1D3-151A0C3BAFD3}" dt="2025-07-17T14:12:18.872" v="0" actId="47"/>
        <pc:sldMkLst>
          <pc:docMk/>
          <pc:sldMk cId="1989049773" sldId="10269"/>
        </pc:sldMkLst>
      </pc:sldChg>
      <pc:sldChg chg="del">
        <pc:chgData name="Onur Bilgen" userId="88785792-7a45-4ba6-a8df-272bc420f559" providerId="ADAL" clId="{E9ABE42C-B0CC-4D6F-B1D3-151A0C3BAFD3}" dt="2025-07-17T14:12:18.872" v="0" actId="47"/>
        <pc:sldMkLst>
          <pc:docMk/>
          <pc:sldMk cId="736697506" sldId="10270"/>
        </pc:sldMkLst>
      </pc:sldChg>
      <pc:sldChg chg="del">
        <pc:chgData name="Onur Bilgen" userId="88785792-7a45-4ba6-a8df-272bc420f559" providerId="ADAL" clId="{E9ABE42C-B0CC-4D6F-B1D3-151A0C3BAFD3}" dt="2025-07-17T14:12:18.872" v="0" actId="47"/>
        <pc:sldMkLst>
          <pc:docMk/>
          <pc:sldMk cId="2785904155" sldId="10271"/>
        </pc:sldMkLst>
      </pc:sldChg>
      <pc:sldChg chg="del">
        <pc:chgData name="Onur Bilgen" userId="88785792-7a45-4ba6-a8df-272bc420f559" providerId="ADAL" clId="{E9ABE42C-B0CC-4D6F-B1D3-151A0C3BAFD3}" dt="2025-07-17T14:12:18.872" v="0" actId="47"/>
        <pc:sldMkLst>
          <pc:docMk/>
          <pc:sldMk cId="687899783" sldId="10272"/>
        </pc:sldMkLst>
      </pc:sldChg>
      <pc:sldChg chg="del">
        <pc:chgData name="Onur Bilgen" userId="88785792-7a45-4ba6-a8df-272bc420f559" providerId="ADAL" clId="{E9ABE42C-B0CC-4D6F-B1D3-151A0C3BAFD3}" dt="2025-07-17T14:12:18.872" v="0" actId="47"/>
        <pc:sldMkLst>
          <pc:docMk/>
          <pc:sldMk cId="126684803" sldId="10274"/>
        </pc:sldMkLst>
      </pc:sldChg>
      <pc:sldChg chg="del">
        <pc:chgData name="Onur Bilgen" userId="88785792-7a45-4ba6-a8df-272bc420f559" providerId="ADAL" clId="{E9ABE42C-B0CC-4D6F-B1D3-151A0C3BAFD3}" dt="2025-07-17T14:12:18.872" v="0" actId="47"/>
        <pc:sldMkLst>
          <pc:docMk/>
          <pc:sldMk cId="2609031251" sldId="10275"/>
        </pc:sldMkLst>
      </pc:sldChg>
      <pc:sldChg chg="del">
        <pc:chgData name="Onur Bilgen" userId="88785792-7a45-4ba6-a8df-272bc420f559" providerId="ADAL" clId="{E9ABE42C-B0CC-4D6F-B1D3-151A0C3BAFD3}" dt="2025-07-17T14:12:18.872" v="0" actId="47"/>
        <pc:sldMkLst>
          <pc:docMk/>
          <pc:sldMk cId="2400163637" sldId="10407"/>
        </pc:sldMkLst>
      </pc:sldChg>
      <pc:sldChg chg="del">
        <pc:chgData name="Onur Bilgen" userId="88785792-7a45-4ba6-a8df-272bc420f559" providerId="ADAL" clId="{E9ABE42C-B0CC-4D6F-B1D3-151A0C3BAFD3}" dt="2025-07-17T14:12:18.872" v="0" actId="47"/>
        <pc:sldMkLst>
          <pc:docMk/>
          <pc:sldMk cId="138938702" sldId="2142532689"/>
        </pc:sldMkLst>
      </pc:sldChg>
      <pc:sldChg chg="del">
        <pc:chgData name="Onur Bilgen" userId="88785792-7a45-4ba6-a8df-272bc420f559" providerId="ADAL" clId="{E9ABE42C-B0CC-4D6F-B1D3-151A0C3BAFD3}" dt="2025-07-17T14:12:18.872" v="0" actId="47"/>
        <pc:sldMkLst>
          <pc:docMk/>
          <pc:sldMk cId="1646885147" sldId="2142532690"/>
        </pc:sldMkLst>
      </pc:sldChg>
      <pc:sldChg chg="del">
        <pc:chgData name="Onur Bilgen" userId="88785792-7a45-4ba6-a8df-272bc420f559" providerId="ADAL" clId="{E9ABE42C-B0CC-4D6F-B1D3-151A0C3BAFD3}" dt="2025-07-17T14:12:18.872" v="0" actId="47"/>
        <pc:sldMkLst>
          <pc:docMk/>
          <pc:sldMk cId="1112267220" sldId="2142532691"/>
        </pc:sldMkLst>
      </pc:sldChg>
      <pc:sldChg chg="del">
        <pc:chgData name="Onur Bilgen" userId="88785792-7a45-4ba6-a8df-272bc420f559" providerId="ADAL" clId="{E9ABE42C-B0CC-4D6F-B1D3-151A0C3BAFD3}" dt="2025-07-17T14:12:18.872" v="0" actId="47"/>
        <pc:sldMkLst>
          <pc:docMk/>
          <pc:sldMk cId="827436684" sldId="2142532692"/>
        </pc:sldMkLst>
      </pc:sldChg>
      <pc:sldChg chg="del">
        <pc:chgData name="Onur Bilgen" userId="88785792-7a45-4ba6-a8df-272bc420f559" providerId="ADAL" clId="{E9ABE42C-B0CC-4D6F-B1D3-151A0C3BAFD3}" dt="2025-07-17T14:12:18.872" v="0" actId="47"/>
        <pc:sldMkLst>
          <pc:docMk/>
          <pc:sldMk cId="1292271626" sldId="2142532693"/>
        </pc:sldMkLst>
      </pc:sldChg>
      <pc:sldChg chg="del">
        <pc:chgData name="Onur Bilgen" userId="88785792-7a45-4ba6-a8df-272bc420f559" providerId="ADAL" clId="{E9ABE42C-B0CC-4D6F-B1D3-151A0C3BAFD3}" dt="2025-07-17T14:12:18.872" v="0" actId="47"/>
        <pc:sldMkLst>
          <pc:docMk/>
          <pc:sldMk cId="3186373508" sldId="2142532700"/>
        </pc:sldMkLst>
      </pc:sldChg>
      <pc:sldChg chg="del">
        <pc:chgData name="Onur Bilgen" userId="88785792-7a45-4ba6-a8df-272bc420f559" providerId="ADAL" clId="{E9ABE42C-B0CC-4D6F-B1D3-151A0C3BAFD3}" dt="2025-07-17T14:12:18.872" v="0" actId="47"/>
        <pc:sldMkLst>
          <pc:docMk/>
          <pc:sldMk cId="1599164280" sldId="2142532701"/>
        </pc:sldMkLst>
      </pc:sldChg>
      <pc:sldChg chg="del">
        <pc:chgData name="Onur Bilgen" userId="88785792-7a45-4ba6-a8df-272bc420f559" providerId="ADAL" clId="{E9ABE42C-B0CC-4D6F-B1D3-151A0C3BAFD3}" dt="2025-07-17T14:12:18.872" v="0" actId="47"/>
        <pc:sldMkLst>
          <pc:docMk/>
          <pc:sldMk cId="478595672" sldId="2142532711"/>
        </pc:sldMkLst>
      </pc:sldChg>
      <pc:sldChg chg="del">
        <pc:chgData name="Onur Bilgen" userId="88785792-7a45-4ba6-a8df-272bc420f559" providerId="ADAL" clId="{E9ABE42C-B0CC-4D6F-B1D3-151A0C3BAFD3}" dt="2025-07-17T14:12:18.872" v="0" actId="47"/>
        <pc:sldMkLst>
          <pc:docMk/>
          <pc:sldMk cId="8440760" sldId="2142532712"/>
        </pc:sldMkLst>
      </pc:sldChg>
      <pc:sldChg chg="del">
        <pc:chgData name="Onur Bilgen" userId="88785792-7a45-4ba6-a8df-272bc420f559" providerId="ADAL" clId="{E9ABE42C-B0CC-4D6F-B1D3-151A0C3BAFD3}" dt="2025-07-17T14:12:18.872" v="0" actId="47"/>
        <pc:sldMkLst>
          <pc:docMk/>
          <pc:sldMk cId="2716190886" sldId="2142532718"/>
        </pc:sldMkLst>
      </pc:sldChg>
      <pc:sldChg chg="del">
        <pc:chgData name="Onur Bilgen" userId="88785792-7a45-4ba6-a8df-272bc420f559" providerId="ADAL" clId="{E9ABE42C-B0CC-4D6F-B1D3-151A0C3BAFD3}" dt="2025-07-17T14:12:44.787" v="6" actId="47"/>
        <pc:sldMkLst>
          <pc:docMk/>
          <pc:sldMk cId="1604645390" sldId="2142532719"/>
        </pc:sldMkLst>
      </pc:sldChg>
      <pc:sldChg chg="del">
        <pc:chgData name="Onur Bilgen" userId="88785792-7a45-4ba6-a8df-272bc420f559" providerId="ADAL" clId="{E9ABE42C-B0CC-4D6F-B1D3-151A0C3BAFD3}" dt="2025-07-17T14:12:44.787" v="6" actId="47"/>
        <pc:sldMkLst>
          <pc:docMk/>
          <pc:sldMk cId="1139347156" sldId="2142532720"/>
        </pc:sldMkLst>
      </pc:sldChg>
      <pc:sldChg chg="del">
        <pc:chgData name="Onur Bilgen" userId="88785792-7a45-4ba6-a8df-272bc420f559" providerId="ADAL" clId="{E9ABE42C-B0CC-4D6F-B1D3-151A0C3BAFD3}" dt="2025-07-17T14:12:18.872" v="0" actId="47"/>
        <pc:sldMkLst>
          <pc:docMk/>
          <pc:sldMk cId="2868105096" sldId="2142532721"/>
        </pc:sldMkLst>
      </pc:sldChg>
      <pc:sldChg chg="del">
        <pc:chgData name="Onur Bilgen" userId="88785792-7a45-4ba6-a8df-272bc420f559" providerId="ADAL" clId="{E9ABE42C-B0CC-4D6F-B1D3-151A0C3BAFD3}" dt="2025-07-17T14:12:18.872" v="0" actId="47"/>
        <pc:sldMkLst>
          <pc:docMk/>
          <pc:sldMk cId="2361148004" sldId="2142532722"/>
        </pc:sldMkLst>
      </pc:sldChg>
      <pc:sldChg chg="del">
        <pc:chgData name="Onur Bilgen" userId="88785792-7a45-4ba6-a8df-272bc420f559" providerId="ADAL" clId="{E9ABE42C-B0CC-4D6F-B1D3-151A0C3BAFD3}" dt="2025-07-17T14:12:18.872" v="0" actId="47"/>
        <pc:sldMkLst>
          <pc:docMk/>
          <pc:sldMk cId="2008194329" sldId="2142532723"/>
        </pc:sldMkLst>
      </pc:sldChg>
      <pc:sldChg chg="del">
        <pc:chgData name="Onur Bilgen" userId="88785792-7a45-4ba6-a8df-272bc420f559" providerId="ADAL" clId="{E9ABE42C-B0CC-4D6F-B1D3-151A0C3BAFD3}" dt="2025-07-17T14:12:18.872" v="0" actId="47"/>
        <pc:sldMkLst>
          <pc:docMk/>
          <pc:sldMk cId="2371799865" sldId="2142532724"/>
        </pc:sldMkLst>
      </pc:sldChg>
      <pc:sldChg chg="del">
        <pc:chgData name="Onur Bilgen" userId="88785792-7a45-4ba6-a8df-272bc420f559" providerId="ADAL" clId="{E9ABE42C-B0CC-4D6F-B1D3-151A0C3BAFD3}" dt="2025-07-17T14:12:18.872" v="0" actId="47"/>
        <pc:sldMkLst>
          <pc:docMk/>
          <pc:sldMk cId="1825576445" sldId="2142532725"/>
        </pc:sldMkLst>
      </pc:sldChg>
      <pc:sldChg chg="del">
        <pc:chgData name="Onur Bilgen" userId="88785792-7a45-4ba6-a8df-272bc420f559" providerId="ADAL" clId="{E9ABE42C-B0CC-4D6F-B1D3-151A0C3BAFD3}" dt="2025-07-17T14:12:18.872" v="0" actId="47"/>
        <pc:sldMkLst>
          <pc:docMk/>
          <pc:sldMk cId="3356588455" sldId="2142532726"/>
        </pc:sldMkLst>
      </pc:sldChg>
      <pc:sldChg chg="del">
        <pc:chgData name="Onur Bilgen" userId="88785792-7a45-4ba6-a8df-272bc420f559" providerId="ADAL" clId="{E9ABE42C-B0CC-4D6F-B1D3-151A0C3BAFD3}" dt="2025-07-17T14:12:18.872" v="0" actId="47"/>
        <pc:sldMkLst>
          <pc:docMk/>
          <pc:sldMk cId="100696799" sldId="2142532727"/>
        </pc:sldMkLst>
      </pc:sldChg>
      <pc:sldChg chg="del">
        <pc:chgData name="Onur Bilgen" userId="88785792-7a45-4ba6-a8df-272bc420f559" providerId="ADAL" clId="{E9ABE42C-B0CC-4D6F-B1D3-151A0C3BAFD3}" dt="2025-07-17T14:12:18.872" v="0" actId="47"/>
        <pc:sldMkLst>
          <pc:docMk/>
          <pc:sldMk cId="2355260688" sldId="2142532728"/>
        </pc:sldMkLst>
      </pc:sldChg>
      <pc:sldChg chg="del">
        <pc:chgData name="Onur Bilgen" userId="88785792-7a45-4ba6-a8df-272bc420f559" providerId="ADAL" clId="{E9ABE42C-B0CC-4D6F-B1D3-151A0C3BAFD3}" dt="2025-07-17T14:12:18.872" v="0" actId="47"/>
        <pc:sldMkLst>
          <pc:docMk/>
          <pc:sldMk cId="2087338428" sldId="2142532729"/>
        </pc:sldMkLst>
      </pc:sldChg>
      <pc:sldChg chg="del">
        <pc:chgData name="Onur Bilgen" userId="88785792-7a45-4ba6-a8df-272bc420f559" providerId="ADAL" clId="{E9ABE42C-B0CC-4D6F-B1D3-151A0C3BAFD3}" dt="2025-07-17T14:12:18.872" v="0" actId="47"/>
        <pc:sldMkLst>
          <pc:docMk/>
          <pc:sldMk cId="3285838733" sldId="2142532730"/>
        </pc:sldMkLst>
      </pc:sldChg>
      <pc:sldChg chg="del">
        <pc:chgData name="Onur Bilgen" userId="88785792-7a45-4ba6-a8df-272bc420f559" providerId="ADAL" clId="{E9ABE42C-B0CC-4D6F-B1D3-151A0C3BAFD3}" dt="2025-07-17T14:12:18.872" v="0" actId="47"/>
        <pc:sldMkLst>
          <pc:docMk/>
          <pc:sldMk cId="4178309506" sldId="2142532731"/>
        </pc:sldMkLst>
      </pc:sldChg>
      <pc:sldChg chg="del">
        <pc:chgData name="Onur Bilgen" userId="88785792-7a45-4ba6-a8df-272bc420f559" providerId="ADAL" clId="{E9ABE42C-B0CC-4D6F-B1D3-151A0C3BAFD3}" dt="2025-07-17T14:12:32.707" v="5" actId="47"/>
        <pc:sldMkLst>
          <pc:docMk/>
          <pc:sldMk cId="1869669187" sldId="2142532732"/>
        </pc:sldMkLst>
      </pc:sldChg>
      <pc:sldChg chg="del">
        <pc:chgData name="Onur Bilgen" userId="88785792-7a45-4ba6-a8df-272bc420f559" providerId="ADAL" clId="{E9ABE42C-B0CC-4D6F-B1D3-151A0C3BAFD3}" dt="2025-07-17T14:12:44.787" v="6" actId="47"/>
        <pc:sldMkLst>
          <pc:docMk/>
          <pc:sldMk cId="981008604" sldId="2142532733"/>
        </pc:sldMkLst>
      </pc:sldChg>
      <pc:sldChg chg="del">
        <pc:chgData name="Onur Bilgen" userId="88785792-7a45-4ba6-a8df-272bc420f559" providerId="ADAL" clId="{E9ABE42C-B0CC-4D6F-B1D3-151A0C3BAFD3}" dt="2025-07-17T14:12:18.872" v="0" actId="47"/>
        <pc:sldMkLst>
          <pc:docMk/>
          <pc:sldMk cId="669830847" sldId="2142532734"/>
        </pc:sldMkLst>
      </pc:sldChg>
      <pc:sldChg chg="del">
        <pc:chgData name="Onur Bilgen" userId="88785792-7a45-4ba6-a8df-272bc420f559" providerId="ADAL" clId="{E9ABE42C-B0CC-4D6F-B1D3-151A0C3BAFD3}" dt="2025-07-17T14:12:18.872" v="0" actId="47"/>
        <pc:sldMkLst>
          <pc:docMk/>
          <pc:sldMk cId="4150691860" sldId="2142532735"/>
        </pc:sldMkLst>
      </pc:sldChg>
      <pc:sldChg chg="del">
        <pc:chgData name="Onur Bilgen" userId="88785792-7a45-4ba6-a8df-272bc420f559" providerId="ADAL" clId="{E9ABE42C-B0CC-4D6F-B1D3-151A0C3BAFD3}" dt="2025-07-17T14:12:18.872" v="0" actId="47"/>
        <pc:sldMkLst>
          <pc:docMk/>
          <pc:sldMk cId="3227720878" sldId="2142532737"/>
        </pc:sldMkLst>
      </pc:sldChg>
      <pc:sldChg chg="del">
        <pc:chgData name="Onur Bilgen" userId="88785792-7a45-4ba6-a8df-272bc420f559" providerId="ADAL" clId="{E9ABE42C-B0CC-4D6F-B1D3-151A0C3BAFD3}" dt="2025-07-17T14:12:18.872" v="0" actId="47"/>
        <pc:sldMkLst>
          <pc:docMk/>
          <pc:sldMk cId="4058046792" sldId="2142532738"/>
        </pc:sldMkLst>
      </pc:sldChg>
      <pc:sldChg chg="del">
        <pc:chgData name="Onur Bilgen" userId="88785792-7a45-4ba6-a8df-272bc420f559" providerId="ADAL" clId="{E9ABE42C-B0CC-4D6F-B1D3-151A0C3BAFD3}" dt="2025-07-17T14:12:18.872" v="0" actId="47"/>
        <pc:sldMkLst>
          <pc:docMk/>
          <pc:sldMk cId="3393113724" sldId="2142532739"/>
        </pc:sldMkLst>
      </pc:sldChg>
      <pc:sldChg chg="del">
        <pc:chgData name="Onur Bilgen" userId="88785792-7a45-4ba6-a8df-272bc420f559" providerId="ADAL" clId="{E9ABE42C-B0CC-4D6F-B1D3-151A0C3BAFD3}" dt="2025-07-17T14:12:18.872" v="0" actId="47"/>
        <pc:sldMkLst>
          <pc:docMk/>
          <pc:sldMk cId="2569717420" sldId="2142532740"/>
        </pc:sldMkLst>
      </pc:sldChg>
      <pc:sldChg chg="del">
        <pc:chgData name="Onur Bilgen" userId="88785792-7a45-4ba6-a8df-272bc420f559" providerId="ADAL" clId="{E9ABE42C-B0CC-4D6F-B1D3-151A0C3BAFD3}" dt="2025-07-17T14:12:18.872" v="0" actId="47"/>
        <pc:sldMkLst>
          <pc:docMk/>
          <pc:sldMk cId="589070936" sldId="2142532741"/>
        </pc:sldMkLst>
      </pc:sldChg>
      <pc:sldChg chg="del">
        <pc:chgData name="Onur Bilgen" userId="88785792-7a45-4ba6-a8df-272bc420f559" providerId="ADAL" clId="{E9ABE42C-B0CC-4D6F-B1D3-151A0C3BAFD3}" dt="2025-07-17T14:12:18.872" v="0" actId="47"/>
        <pc:sldMkLst>
          <pc:docMk/>
          <pc:sldMk cId="1167659610" sldId="2142532742"/>
        </pc:sldMkLst>
      </pc:sldChg>
      <pc:sldChg chg="del">
        <pc:chgData name="Onur Bilgen" userId="88785792-7a45-4ba6-a8df-272bc420f559" providerId="ADAL" clId="{E9ABE42C-B0CC-4D6F-B1D3-151A0C3BAFD3}" dt="2025-07-17T14:12:18.872" v="0" actId="47"/>
        <pc:sldMkLst>
          <pc:docMk/>
          <pc:sldMk cId="2602472704" sldId="2142532743"/>
        </pc:sldMkLst>
      </pc:sldChg>
      <pc:sldChg chg="del">
        <pc:chgData name="Onur Bilgen" userId="88785792-7a45-4ba6-a8df-272bc420f559" providerId="ADAL" clId="{E9ABE42C-B0CC-4D6F-B1D3-151A0C3BAFD3}" dt="2025-07-17T14:12:18.872" v="0" actId="47"/>
        <pc:sldMkLst>
          <pc:docMk/>
          <pc:sldMk cId="2619409850" sldId="2142532744"/>
        </pc:sldMkLst>
      </pc:sldChg>
      <pc:sldChg chg="del">
        <pc:chgData name="Onur Bilgen" userId="88785792-7a45-4ba6-a8df-272bc420f559" providerId="ADAL" clId="{E9ABE42C-B0CC-4D6F-B1D3-151A0C3BAFD3}" dt="2025-07-17T14:12:18.872" v="0" actId="47"/>
        <pc:sldMkLst>
          <pc:docMk/>
          <pc:sldMk cId="1895576239" sldId="2142532745"/>
        </pc:sldMkLst>
      </pc:sldChg>
      <pc:sldChg chg="del">
        <pc:chgData name="Onur Bilgen" userId="88785792-7a45-4ba6-a8df-272bc420f559" providerId="ADAL" clId="{E9ABE42C-B0CC-4D6F-B1D3-151A0C3BAFD3}" dt="2025-07-17T14:12:18.872" v="0" actId="47"/>
        <pc:sldMkLst>
          <pc:docMk/>
          <pc:sldMk cId="291816365" sldId="2142532746"/>
        </pc:sldMkLst>
      </pc:sldChg>
      <pc:sldChg chg="del">
        <pc:chgData name="Onur Bilgen" userId="88785792-7a45-4ba6-a8df-272bc420f559" providerId="ADAL" clId="{E9ABE42C-B0CC-4D6F-B1D3-151A0C3BAFD3}" dt="2025-07-17T14:12:18.872" v="0" actId="47"/>
        <pc:sldMkLst>
          <pc:docMk/>
          <pc:sldMk cId="697331756" sldId="2142532747"/>
        </pc:sldMkLst>
      </pc:sldChg>
      <pc:sldChg chg="del">
        <pc:chgData name="Onur Bilgen" userId="88785792-7a45-4ba6-a8df-272bc420f559" providerId="ADAL" clId="{E9ABE42C-B0CC-4D6F-B1D3-151A0C3BAFD3}" dt="2025-07-17T14:12:18.872" v="0" actId="47"/>
        <pc:sldMkLst>
          <pc:docMk/>
          <pc:sldMk cId="2118991080" sldId="2142532748"/>
        </pc:sldMkLst>
      </pc:sldChg>
      <pc:sldChg chg="del">
        <pc:chgData name="Onur Bilgen" userId="88785792-7a45-4ba6-a8df-272bc420f559" providerId="ADAL" clId="{E9ABE42C-B0CC-4D6F-B1D3-151A0C3BAFD3}" dt="2025-07-17T14:12:18.872" v="0" actId="47"/>
        <pc:sldMkLst>
          <pc:docMk/>
          <pc:sldMk cId="2841237538" sldId="2142532749"/>
        </pc:sldMkLst>
      </pc:sldChg>
      <pc:sldChg chg="del">
        <pc:chgData name="Onur Bilgen" userId="88785792-7a45-4ba6-a8df-272bc420f559" providerId="ADAL" clId="{E9ABE42C-B0CC-4D6F-B1D3-151A0C3BAFD3}" dt="2025-07-17T14:12:18.872" v="0" actId="47"/>
        <pc:sldMkLst>
          <pc:docMk/>
          <pc:sldMk cId="3326877567" sldId="2142532750"/>
        </pc:sldMkLst>
      </pc:sldChg>
      <pc:sldChg chg="del">
        <pc:chgData name="Onur Bilgen" userId="88785792-7a45-4ba6-a8df-272bc420f559" providerId="ADAL" clId="{E9ABE42C-B0CC-4D6F-B1D3-151A0C3BAFD3}" dt="2025-07-17T14:12:18.872" v="0" actId="47"/>
        <pc:sldMkLst>
          <pc:docMk/>
          <pc:sldMk cId="558690450" sldId="2142532751"/>
        </pc:sldMkLst>
      </pc:sldChg>
      <pc:sldChg chg="del">
        <pc:chgData name="Onur Bilgen" userId="88785792-7a45-4ba6-a8df-272bc420f559" providerId="ADAL" clId="{E9ABE42C-B0CC-4D6F-B1D3-151A0C3BAFD3}" dt="2025-07-17T14:12:18.872" v="0" actId="47"/>
        <pc:sldMkLst>
          <pc:docMk/>
          <pc:sldMk cId="2479574304" sldId="2142532752"/>
        </pc:sldMkLst>
      </pc:sldChg>
      <pc:sldChg chg="del">
        <pc:chgData name="Onur Bilgen" userId="88785792-7a45-4ba6-a8df-272bc420f559" providerId="ADAL" clId="{E9ABE42C-B0CC-4D6F-B1D3-151A0C3BAFD3}" dt="2025-07-17T14:12:18.872" v="0" actId="47"/>
        <pc:sldMkLst>
          <pc:docMk/>
          <pc:sldMk cId="629540558" sldId="2142532753"/>
        </pc:sldMkLst>
      </pc:sldChg>
    </pc:docChg>
  </pc:docChgLst>
  <pc:docChgLst>
    <pc:chgData name="James Gibert" userId="S::secretary@smasisgroup.onmicrosoft.com::e156af1d-7b38-4435-a528-5006b0ca67f8" providerId="AD" clId="Web-{0DB8522F-D96D-6998-4BCA-58A8EC65CDB9}"/>
    <pc:docChg chg="modSld">
      <pc:chgData name="James Gibert" userId="S::secretary@smasisgroup.onmicrosoft.com::e156af1d-7b38-4435-a528-5006b0ca67f8" providerId="AD" clId="Web-{0DB8522F-D96D-6998-4BCA-58A8EC65CDB9}" dt="2025-03-18T16:35:12.259" v="47" actId="20577"/>
      <pc:docMkLst>
        <pc:docMk/>
      </pc:docMkLst>
      <pc:sldChg chg="modSp">
        <pc:chgData name="James Gibert" userId="S::secretary@smasisgroup.onmicrosoft.com::e156af1d-7b38-4435-a528-5006b0ca67f8" providerId="AD" clId="Web-{0DB8522F-D96D-6998-4BCA-58A8EC65CDB9}" dt="2025-03-18T16:32:06.384" v="42" actId="20577"/>
        <pc:sldMkLst>
          <pc:docMk/>
          <pc:sldMk cId="1838753865" sldId="1587"/>
        </pc:sldMkLst>
      </pc:sldChg>
      <pc:sldChg chg="modSp">
        <pc:chgData name="James Gibert" userId="S::secretary@smasisgroup.onmicrosoft.com::e156af1d-7b38-4435-a528-5006b0ca67f8" providerId="AD" clId="Web-{0DB8522F-D96D-6998-4BCA-58A8EC65CDB9}" dt="2025-03-18T16:35:12.259" v="47" actId="20577"/>
        <pc:sldMkLst>
          <pc:docMk/>
          <pc:sldMk cId="4202134398" sldId="1647"/>
        </pc:sldMkLst>
      </pc:sldChg>
      <pc:sldChg chg="modSp">
        <pc:chgData name="James Gibert" userId="S::secretary@smasisgroup.onmicrosoft.com::e156af1d-7b38-4435-a528-5006b0ca67f8" providerId="AD" clId="Web-{0DB8522F-D96D-6998-4BCA-58A8EC65CDB9}" dt="2025-03-18T16:32:19.603" v="44" actId="1076"/>
        <pc:sldMkLst>
          <pc:docMk/>
          <pc:sldMk cId="2087338428" sldId="2142532729"/>
        </pc:sldMkLst>
      </pc:sldChg>
    </pc:docChg>
  </pc:docChgLst>
  <pc:docChgLst>
    <pc:chgData name="Guest User" userId="S::urn:spo:anon#d9b1c6d6b4df25ddfa0b898b0b59177857c9e256ae3d6c803fa6a22aaf1d55d5::" providerId="AD" clId="Web-{7917DD0B-5497-7726-597F-24A9D1FBEBE0}"/>
    <pc:docChg chg="modSld">
      <pc:chgData name="Guest User" userId="S::urn:spo:anon#d9b1c6d6b4df25ddfa0b898b0b59177857c9e256ae3d6c803fa6a22aaf1d55d5::" providerId="AD" clId="Web-{7917DD0B-5497-7726-597F-24A9D1FBEBE0}" dt="2025-03-10T22:43:19.607" v="2" actId="1076"/>
      <pc:docMkLst>
        <pc:docMk/>
      </pc:docMkLst>
      <pc:sldChg chg="modSp">
        <pc:chgData name="Guest User" userId="S::urn:spo:anon#d9b1c6d6b4df25ddfa0b898b0b59177857c9e256ae3d6c803fa6a22aaf1d55d5::" providerId="AD" clId="Web-{7917DD0B-5497-7726-597F-24A9D1FBEBE0}" dt="2025-03-10T22:43:19.607" v="2" actId="1076"/>
        <pc:sldMkLst>
          <pc:docMk/>
          <pc:sldMk cId="2785904155" sldId="10271"/>
        </pc:sldMkLst>
      </pc:sldChg>
    </pc:docChg>
  </pc:docChgLst>
  <pc:docChgLst>
    <pc:chgData name="Guest User" userId="S::urn:spo:anon#9e4c01a56d8e26a86e9b2d5b89ba66cccbebea26437f0d42405b0056ffbdad79::" providerId="AD" clId="Web-{4D845C49-3961-1D7F-CA2D-D89F62B8145F}"/>
    <pc:docChg chg="modSld">
      <pc:chgData name="Guest User" userId="S::urn:spo:anon#9e4c01a56d8e26a86e9b2d5b89ba66cccbebea26437f0d42405b0056ffbdad79::" providerId="AD" clId="Web-{4D845C49-3961-1D7F-CA2D-D89F62B8145F}" dt="2025-03-14T20:32:03.722" v="410"/>
      <pc:docMkLst>
        <pc:docMk/>
      </pc:docMkLst>
      <pc:sldChg chg="modSp">
        <pc:chgData name="Guest User" userId="S::urn:spo:anon#9e4c01a56d8e26a86e9b2d5b89ba66cccbebea26437f0d42405b0056ffbdad79::" providerId="AD" clId="Web-{4D845C49-3961-1D7F-CA2D-D89F62B8145F}" dt="2025-03-14T20:27:31.666" v="381" actId="20577"/>
        <pc:sldMkLst>
          <pc:docMk/>
          <pc:sldMk cId="380994417" sldId="1637"/>
        </pc:sldMkLst>
      </pc:sldChg>
      <pc:sldChg chg="modSp">
        <pc:chgData name="Guest User" userId="S::urn:spo:anon#9e4c01a56d8e26a86e9b2d5b89ba66cccbebea26437f0d42405b0056ffbdad79::" providerId="AD" clId="Web-{4D845C49-3961-1D7F-CA2D-D89F62B8145F}" dt="2025-03-14T20:23:55.252" v="273" actId="20577"/>
        <pc:sldMkLst>
          <pc:docMk/>
          <pc:sldMk cId="466285536" sldId="1660"/>
        </pc:sldMkLst>
      </pc:sldChg>
      <pc:sldChg chg="modSp">
        <pc:chgData name="Guest User" userId="S::urn:spo:anon#9e4c01a56d8e26a86e9b2d5b89ba66cccbebea26437f0d42405b0056ffbdad79::" providerId="AD" clId="Web-{4D845C49-3961-1D7F-CA2D-D89F62B8145F}" dt="2025-03-14T20:31:10.220" v="391"/>
        <pc:sldMkLst>
          <pc:docMk/>
          <pc:sldMk cId="3111848079" sldId="1700"/>
        </pc:sldMkLst>
      </pc:sldChg>
      <pc:sldChg chg="modSp">
        <pc:chgData name="Guest User" userId="S::urn:spo:anon#9e4c01a56d8e26a86e9b2d5b89ba66cccbebea26437f0d42405b0056ffbdad79::" providerId="AD" clId="Web-{4D845C49-3961-1D7F-CA2D-D89F62B8145F}" dt="2025-03-14T20:32:03.722" v="410"/>
        <pc:sldMkLst>
          <pc:docMk/>
          <pc:sldMk cId="1645230332" sldId="1704"/>
        </pc:sldMkLst>
      </pc:sldChg>
      <pc:sldChg chg="addSp delSp modSp mod modShow">
        <pc:chgData name="Guest User" userId="S::urn:spo:anon#9e4c01a56d8e26a86e9b2d5b89ba66cccbebea26437f0d42405b0056ffbdad79::" providerId="AD" clId="Web-{4D845C49-3961-1D7F-CA2D-D89F62B8145F}" dt="2025-03-14T20:30:28.922" v="390" actId="1076"/>
        <pc:sldMkLst>
          <pc:docMk/>
          <pc:sldMk cId="2966630945" sldId="10253"/>
        </pc:sldMkLst>
      </pc:sldChg>
      <pc:sldChg chg="modSp">
        <pc:chgData name="Guest User" userId="S::urn:spo:anon#9e4c01a56d8e26a86e9b2d5b89ba66cccbebea26437f0d42405b0056ffbdad79::" providerId="AD" clId="Web-{4D845C49-3961-1D7F-CA2D-D89F62B8145F}" dt="2025-03-14T20:31:35.737" v="407" actId="20577"/>
        <pc:sldMkLst>
          <pc:docMk/>
          <pc:sldMk cId="3412286081" sldId="10268"/>
        </pc:sldMkLst>
      </pc:sldChg>
      <pc:sldChg chg="modSp">
        <pc:chgData name="Guest User" userId="S::urn:spo:anon#9e4c01a56d8e26a86e9b2d5b89ba66cccbebea26437f0d42405b0056ffbdad79::" providerId="AD" clId="Web-{4D845C49-3961-1D7F-CA2D-D89F62B8145F}" dt="2025-03-14T20:31:56.191" v="409" actId="20577"/>
        <pc:sldMkLst>
          <pc:docMk/>
          <pc:sldMk cId="2785904155" sldId="10271"/>
        </pc:sldMkLst>
      </pc:sldChg>
      <pc:sldChg chg="modSp">
        <pc:chgData name="Guest User" userId="S::urn:spo:anon#9e4c01a56d8e26a86e9b2d5b89ba66cccbebea26437f0d42405b0056ffbdad79::" providerId="AD" clId="Web-{4D845C49-3961-1D7F-CA2D-D89F62B8145F}" dt="2025-03-14T20:17:58.349" v="4" actId="1076"/>
        <pc:sldMkLst>
          <pc:docMk/>
          <pc:sldMk cId="126684803" sldId="10274"/>
        </pc:sldMkLst>
      </pc:sldChg>
      <pc:sldChg chg="modSp">
        <pc:chgData name="Guest User" userId="S::urn:spo:anon#9e4c01a56d8e26a86e9b2d5b89ba66cccbebea26437f0d42405b0056ffbdad79::" providerId="AD" clId="Web-{4D845C49-3961-1D7F-CA2D-D89F62B8145F}" dt="2025-03-14T20:18:14.162" v="9" actId="1076"/>
        <pc:sldMkLst>
          <pc:docMk/>
          <pc:sldMk cId="2609031251" sldId="10275"/>
        </pc:sldMkLst>
      </pc:sldChg>
      <pc:sldChg chg="delSp modSp">
        <pc:chgData name="Guest User" userId="S::urn:spo:anon#9e4c01a56d8e26a86e9b2d5b89ba66cccbebea26437f0d42405b0056ffbdad79::" providerId="AD" clId="Web-{4D845C49-3961-1D7F-CA2D-D89F62B8145F}" dt="2025-03-14T20:26:17.648" v="324" actId="20577"/>
        <pc:sldMkLst>
          <pc:docMk/>
          <pc:sldMk cId="2400163637" sldId="10407"/>
        </pc:sldMkLst>
      </pc:sldChg>
    </pc:docChg>
  </pc:docChgLst>
  <pc:docChgLst>
    <pc:chgData name="Eric Freeman" userId="8ed1e818-4fdc-4900-96bd-a08a323830a3" providerId="ADAL" clId="{F73D363F-1381-48BF-A4E2-16ABEED1458E}"/>
    <pc:docChg chg="custSel modSld">
      <pc:chgData name="Eric Freeman" userId="8ed1e818-4fdc-4900-96bd-a08a323830a3" providerId="ADAL" clId="{F73D363F-1381-48BF-A4E2-16ABEED1458E}" dt="2025-03-19T02:53:38.150" v="109" actId="20577"/>
      <pc:docMkLst>
        <pc:docMk/>
      </pc:docMkLst>
      <pc:sldChg chg="modSp mod">
        <pc:chgData name="Eric Freeman" userId="8ed1e818-4fdc-4900-96bd-a08a323830a3" providerId="ADAL" clId="{F73D363F-1381-48BF-A4E2-16ABEED1458E}" dt="2025-03-19T02:53:38.150" v="109" actId="20577"/>
        <pc:sldMkLst>
          <pc:docMk/>
          <pc:sldMk cId="1838753865" sldId="1587"/>
        </pc:sldMkLst>
      </pc:sldChg>
      <pc:sldChg chg="modSp mod">
        <pc:chgData name="Eric Freeman" userId="8ed1e818-4fdc-4900-96bd-a08a323830a3" providerId="ADAL" clId="{F73D363F-1381-48BF-A4E2-16ABEED1458E}" dt="2025-03-19T00:54:07.622" v="58" actId="20577"/>
        <pc:sldMkLst>
          <pc:docMk/>
          <pc:sldMk cId="1657601601" sldId="10249"/>
        </pc:sldMkLst>
      </pc:sldChg>
      <pc:sldChg chg="modSp mod">
        <pc:chgData name="Eric Freeman" userId="8ed1e818-4fdc-4900-96bd-a08a323830a3" providerId="ADAL" clId="{F73D363F-1381-48BF-A4E2-16ABEED1458E}" dt="2025-03-19T00:54:17.755" v="103" actId="20577"/>
        <pc:sldMkLst>
          <pc:docMk/>
          <pc:sldMk cId="1608847325" sldId="10251"/>
        </pc:sldMkLst>
      </pc:sldChg>
      <pc:sldChg chg="modSp mod">
        <pc:chgData name="Eric Freeman" userId="8ed1e818-4fdc-4900-96bd-a08a323830a3" providerId="ADAL" clId="{F73D363F-1381-48BF-A4E2-16ABEED1458E}" dt="2025-03-19T00:49:45.375" v="25" actId="27636"/>
        <pc:sldMkLst>
          <pc:docMk/>
          <pc:sldMk cId="687899783" sldId="10272"/>
        </pc:sldMkLst>
      </pc:sldChg>
    </pc:docChg>
  </pc:docChgLst>
  <pc:docChgLst>
    <pc:chgData name="Guest User" userId="S::urn:spo:anon#9e4c01a56d8e26a86e9b2d5b89ba66cccbebea26437f0d42405b0056ffbdad79::" providerId="AD" clId="Web-{D8F87E58-771C-DA6C-A1EC-D4055F4FE149}"/>
    <pc:docChg chg="modSld">
      <pc:chgData name="Guest User" userId="S::urn:spo:anon#9e4c01a56d8e26a86e9b2d5b89ba66cccbebea26437f0d42405b0056ffbdad79::" providerId="AD" clId="Web-{D8F87E58-771C-DA6C-A1EC-D4055F4FE149}" dt="2025-03-10T23:03:05.002" v="1" actId="1076"/>
      <pc:docMkLst>
        <pc:docMk/>
      </pc:docMkLst>
      <pc:sldChg chg="modSp">
        <pc:chgData name="Guest User" userId="S::urn:spo:anon#9e4c01a56d8e26a86e9b2d5b89ba66cccbebea26437f0d42405b0056ffbdad79::" providerId="AD" clId="Web-{D8F87E58-771C-DA6C-A1EC-D4055F4FE149}" dt="2025-03-10T23:03:05.002" v="1" actId="1076"/>
        <pc:sldMkLst>
          <pc:docMk/>
          <pc:sldMk cId="3111848079" sldId="1700"/>
        </pc:sldMkLst>
      </pc:sldChg>
    </pc:docChg>
  </pc:docChgLst>
  <pc:docChgLst>
    <pc:chgData name="Onur Bilgen" userId="506adc6a-7c8d-4c3d-a4a1-4d7781b3cd0e" providerId="ADAL" clId="{24CA4632-1990-4F80-B2AB-8F19898DC6EA}"/>
    <pc:docChg chg="undo redo custSel addSld delSld modSld sldOrd delMainMaster modMainMaster">
      <pc:chgData name="Onur Bilgen" userId="506adc6a-7c8d-4c3d-a4a1-4d7781b3cd0e" providerId="ADAL" clId="{24CA4632-1990-4F80-B2AB-8F19898DC6EA}" dt="2025-02-18T18:33:43.098" v="3107" actId="47"/>
      <pc:docMkLst>
        <pc:docMk/>
      </pc:docMkLst>
      <pc:sldChg chg="addSp modSp mod modTransition">
        <pc:chgData name="Onur Bilgen" userId="506adc6a-7c8d-4c3d-a4a1-4d7781b3cd0e" providerId="ADAL" clId="{24CA4632-1990-4F80-B2AB-8F19898DC6EA}" dt="2025-02-18T18:20:47.654" v="2930" actId="20577"/>
        <pc:sldMkLst>
          <pc:docMk/>
          <pc:sldMk cId="3965595324" sldId="256"/>
        </pc:sldMkLst>
      </pc:sldChg>
      <pc:sldChg chg="addSp modSp mod modTransition modClrScheme chgLayout">
        <pc:chgData name="Onur Bilgen" userId="506adc6a-7c8d-4c3d-a4a1-4d7781b3cd0e" providerId="ADAL" clId="{24CA4632-1990-4F80-B2AB-8F19898DC6EA}" dt="2025-02-18T18:22:30.332" v="2959"/>
        <pc:sldMkLst>
          <pc:docMk/>
          <pc:sldMk cId="1103400655" sldId="257"/>
        </pc:sldMkLst>
      </pc:sldChg>
      <pc:sldChg chg="addSp modSp mod modTransition modClrScheme chgLayout">
        <pc:chgData name="Onur Bilgen" userId="506adc6a-7c8d-4c3d-a4a1-4d7781b3cd0e" providerId="ADAL" clId="{24CA4632-1990-4F80-B2AB-8F19898DC6EA}" dt="2025-02-18T18:19:41.739" v="2878"/>
        <pc:sldMkLst>
          <pc:docMk/>
          <pc:sldMk cId="3547810469" sldId="260"/>
        </pc:sldMkLst>
      </pc:sldChg>
      <pc:sldChg chg="addSp modSp del modTransition">
        <pc:chgData name="Onur Bilgen" userId="506adc6a-7c8d-4c3d-a4a1-4d7781b3cd0e" providerId="ADAL" clId="{24CA4632-1990-4F80-B2AB-8F19898DC6EA}" dt="2025-02-18T18:24:05.196" v="2997" actId="47"/>
        <pc:sldMkLst>
          <pc:docMk/>
          <pc:sldMk cId="1476189409" sldId="264"/>
        </pc:sldMkLst>
      </pc:sldChg>
      <pc:sldChg chg="addSp delSp modSp mod modTransition modShow">
        <pc:chgData name="Onur Bilgen" userId="506adc6a-7c8d-4c3d-a4a1-4d7781b3cd0e" providerId="ADAL" clId="{24CA4632-1990-4F80-B2AB-8F19898DC6EA}" dt="2025-02-18T18:18:49.018" v="2861" actId="5793"/>
        <pc:sldMkLst>
          <pc:docMk/>
          <pc:sldMk cId="3958736817" sldId="275"/>
        </pc:sldMkLst>
      </pc:sldChg>
      <pc:sldChg chg="modSp del mod modClrScheme chgLayout">
        <pc:chgData name="Onur Bilgen" userId="506adc6a-7c8d-4c3d-a4a1-4d7781b3cd0e" providerId="ADAL" clId="{24CA4632-1990-4F80-B2AB-8F19898DC6EA}" dt="2025-02-13T22:43:27.346" v="527" actId="47"/>
        <pc:sldMkLst>
          <pc:docMk/>
          <pc:sldMk cId="2712243076" sldId="285"/>
        </pc:sldMkLst>
      </pc:sldChg>
      <pc:sldChg chg="addSp modSp mod modTransition">
        <pc:chgData name="Onur Bilgen" userId="506adc6a-7c8d-4c3d-a4a1-4d7781b3cd0e" providerId="ADAL" clId="{24CA4632-1990-4F80-B2AB-8F19898DC6EA}" dt="2025-02-18T18:20:55.065" v="2932"/>
        <pc:sldMkLst>
          <pc:docMk/>
          <pc:sldMk cId="1591959793" sldId="406"/>
        </pc:sldMkLst>
      </pc:sldChg>
      <pc:sldChg chg="addSp modSp mod modTransition modClrScheme chgLayout">
        <pc:chgData name="Onur Bilgen" userId="506adc6a-7c8d-4c3d-a4a1-4d7781b3cd0e" providerId="ADAL" clId="{24CA4632-1990-4F80-B2AB-8F19898DC6EA}" dt="2025-02-18T18:30:25.351" v="3043"/>
        <pc:sldMkLst>
          <pc:docMk/>
          <pc:sldMk cId="1838753865" sldId="1587"/>
        </pc:sldMkLst>
      </pc:sldChg>
      <pc:sldChg chg="addSp modSp add del mod modTransition modClrScheme modShow chgLayout">
        <pc:chgData name="Onur Bilgen" userId="506adc6a-7c8d-4c3d-a4a1-4d7781b3cd0e" providerId="ADAL" clId="{24CA4632-1990-4F80-B2AB-8F19898DC6EA}" dt="2025-02-18T18:30:08.273" v="3042"/>
        <pc:sldMkLst>
          <pc:docMk/>
          <pc:sldMk cId="3285570763" sldId="1607"/>
        </pc:sldMkLst>
      </pc:sldChg>
      <pc:sldChg chg="addSp modSp add del mod modTransition modClrScheme modShow chgLayout">
        <pc:chgData name="Onur Bilgen" userId="506adc6a-7c8d-4c3d-a4a1-4d7781b3cd0e" providerId="ADAL" clId="{24CA4632-1990-4F80-B2AB-8F19898DC6EA}" dt="2025-02-18T18:19:31.436" v="2872"/>
        <pc:sldMkLst>
          <pc:docMk/>
          <pc:sldMk cId="2069800586" sldId="1608"/>
        </pc:sldMkLst>
      </pc:sldChg>
      <pc:sldChg chg="addSp modSp mod modTransition modClrScheme chgLayout">
        <pc:chgData name="Onur Bilgen" userId="506adc6a-7c8d-4c3d-a4a1-4d7781b3cd0e" providerId="ADAL" clId="{24CA4632-1990-4F80-B2AB-8F19898DC6EA}" dt="2025-02-18T18:19:16.296" v="2871"/>
        <pc:sldMkLst>
          <pc:docMk/>
          <pc:sldMk cId="243493937" sldId="1609"/>
        </pc:sldMkLst>
      </pc:sldChg>
      <pc:sldChg chg="addSp modSp mod modTransition modClrScheme chgLayout">
        <pc:chgData name="Onur Bilgen" userId="506adc6a-7c8d-4c3d-a4a1-4d7781b3cd0e" providerId="ADAL" clId="{24CA4632-1990-4F80-B2AB-8F19898DC6EA}" dt="2025-02-18T18:19:10.130" v="2870" actId="20577"/>
        <pc:sldMkLst>
          <pc:docMk/>
          <pc:sldMk cId="1960213796" sldId="1610"/>
        </pc:sldMkLst>
      </pc:sldChg>
      <pc:sldChg chg="addSp modSp mod modTransition modClrScheme chgLayout">
        <pc:chgData name="Onur Bilgen" userId="506adc6a-7c8d-4c3d-a4a1-4d7781b3cd0e" providerId="ADAL" clId="{24CA4632-1990-4F80-B2AB-8F19898DC6EA}" dt="2025-02-18T18:22:51.189" v="2967"/>
        <pc:sldMkLst>
          <pc:docMk/>
          <pc:sldMk cId="3845448443" sldId="1612"/>
        </pc:sldMkLst>
      </pc:sldChg>
      <pc:sldChg chg="addSp modSp mod modTransition modClrScheme chgLayout">
        <pc:chgData name="Onur Bilgen" userId="506adc6a-7c8d-4c3d-a4a1-4d7781b3cd0e" providerId="ADAL" clId="{24CA4632-1990-4F80-B2AB-8F19898DC6EA}" dt="2025-02-18T18:22:41.507" v="2966"/>
        <pc:sldMkLst>
          <pc:docMk/>
          <pc:sldMk cId="357592399" sldId="1614"/>
        </pc:sldMkLst>
      </pc:sldChg>
      <pc:sldChg chg="addSp modSp mod modTransition modClrScheme chgLayout">
        <pc:chgData name="Onur Bilgen" userId="506adc6a-7c8d-4c3d-a4a1-4d7781b3cd0e" providerId="ADAL" clId="{24CA4632-1990-4F80-B2AB-8F19898DC6EA}" dt="2025-02-18T18:18:05.344" v="2773"/>
        <pc:sldMkLst>
          <pc:docMk/>
          <pc:sldMk cId="1463151066" sldId="1630"/>
        </pc:sldMkLst>
      </pc:sldChg>
      <pc:sldChg chg="addSp modSp mod modTransition modClrScheme modShow chgLayout">
        <pc:chgData name="Onur Bilgen" userId="506adc6a-7c8d-4c3d-a4a1-4d7781b3cd0e" providerId="ADAL" clId="{24CA4632-1990-4F80-B2AB-8F19898DC6EA}" dt="2025-02-18T18:18:03.095" v="2772"/>
        <pc:sldMkLst>
          <pc:docMk/>
          <pc:sldMk cId="1086232288" sldId="1631"/>
        </pc:sldMkLst>
      </pc:sldChg>
      <pc:sldChg chg="addSp modSp mod modTransition modClrScheme modShow chgLayout">
        <pc:chgData name="Onur Bilgen" userId="506adc6a-7c8d-4c3d-a4a1-4d7781b3cd0e" providerId="ADAL" clId="{24CA4632-1990-4F80-B2AB-8F19898DC6EA}" dt="2025-02-18T18:18:00.312" v="2771"/>
        <pc:sldMkLst>
          <pc:docMk/>
          <pc:sldMk cId="1504524940" sldId="1632"/>
        </pc:sldMkLst>
      </pc:sldChg>
      <pc:sldChg chg="addSp modSp mod modTransition modClrScheme modShow chgLayout">
        <pc:chgData name="Onur Bilgen" userId="506adc6a-7c8d-4c3d-a4a1-4d7781b3cd0e" providerId="ADAL" clId="{24CA4632-1990-4F80-B2AB-8F19898DC6EA}" dt="2025-02-18T18:17:53.533" v="2770"/>
        <pc:sldMkLst>
          <pc:docMk/>
          <pc:sldMk cId="2283034910" sldId="1634"/>
        </pc:sldMkLst>
      </pc:sldChg>
      <pc:sldChg chg="addSp modSp mod modTransition modClrScheme modShow chgLayout">
        <pc:chgData name="Onur Bilgen" userId="506adc6a-7c8d-4c3d-a4a1-4d7781b3cd0e" providerId="ADAL" clId="{24CA4632-1990-4F80-B2AB-8F19898DC6EA}" dt="2025-02-18T18:17:51.274" v="2769"/>
        <pc:sldMkLst>
          <pc:docMk/>
          <pc:sldMk cId="380994417" sldId="1637"/>
        </pc:sldMkLst>
      </pc:sldChg>
      <pc:sldChg chg="addSp modSp mod modTransition modClrScheme chgLayout">
        <pc:chgData name="Onur Bilgen" userId="506adc6a-7c8d-4c3d-a4a1-4d7781b3cd0e" providerId="ADAL" clId="{24CA4632-1990-4F80-B2AB-8F19898DC6EA}" dt="2025-02-18T18:29:35.931" v="3040"/>
        <pc:sldMkLst>
          <pc:docMk/>
          <pc:sldMk cId="540583396" sldId="1643"/>
        </pc:sldMkLst>
      </pc:sldChg>
      <pc:sldChg chg="addSp delSp modSp mod modTransition modClrScheme chgLayout">
        <pc:chgData name="Onur Bilgen" userId="506adc6a-7c8d-4c3d-a4a1-4d7781b3cd0e" providerId="ADAL" clId="{24CA4632-1990-4F80-B2AB-8F19898DC6EA}" dt="2025-02-18T18:29:33.920" v="3039"/>
        <pc:sldMkLst>
          <pc:docMk/>
          <pc:sldMk cId="3241503641" sldId="1645"/>
        </pc:sldMkLst>
      </pc:sldChg>
      <pc:sldChg chg="addSp delSp modSp mod modTransition modClrScheme chgLayout">
        <pc:chgData name="Onur Bilgen" userId="506adc6a-7c8d-4c3d-a4a1-4d7781b3cd0e" providerId="ADAL" clId="{24CA4632-1990-4F80-B2AB-8F19898DC6EA}" dt="2025-02-18T18:29:29.636" v="3037"/>
        <pc:sldMkLst>
          <pc:docMk/>
          <pc:sldMk cId="4202134398" sldId="1647"/>
        </pc:sldMkLst>
      </pc:sldChg>
      <pc:sldChg chg="addSp delSp modSp mod modTransition modClrScheme chgLayout">
        <pc:chgData name="Onur Bilgen" userId="506adc6a-7c8d-4c3d-a4a1-4d7781b3cd0e" providerId="ADAL" clId="{24CA4632-1990-4F80-B2AB-8F19898DC6EA}" dt="2025-02-18T18:29:21.132" v="3035" actId="1076"/>
        <pc:sldMkLst>
          <pc:docMk/>
          <pc:sldMk cId="3704498164" sldId="1649"/>
        </pc:sldMkLst>
      </pc:sldChg>
      <pc:sldChg chg="addSp delSp modSp mod modTransition modClrScheme chgLayout">
        <pc:chgData name="Onur Bilgen" userId="506adc6a-7c8d-4c3d-a4a1-4d7781b3cd0e" providerId="ADAL" clId="{24CA4632-1990-4F80-B2AB-8F19898DC6EA}" dt="2025-02-18T18:31:33.234" v="3047" actId="13926"/>
        <pc:sldMkLst>
          <pc:docMk/>
          <pc:sldMk cId="3617566904" sldId="1650"/>
        </pc:sldMkLst>
      </pc:sldChg>
      <pc:sldChg chg="delSp modSp mod modTransition modClrScheme chgLayout">
        <pc:chgData name="Onur Bilgen" userId="506adc6a-7c8d-4c3d-a4a1-4d7781b3cd0e" providerId="ADAL" clId="{24CA4632-1990-4F80-B2AB-8F19898DC6EA}" dt="2025-02-18T16:20:51.988" v="1449"/>
        <pc:sldMkLst>
          <pc:docMk/>
          <pc:sldMk cId="3715144889" sldId="1651"/>
        </pc:sldMkLst>
      </pc:sldChg>
      <pc:sldChg chg="addSp delSp modSp mod modTransition modClrScheme chgLayout">
        <pc:chgData name="Onur Bilgen" userId="506adc6a-7c8d-4c3d-a4a1-4d7781b3cd0e" providerId="ADAL" clId="{24CA4632-1990-4F80-B2AB-8F19898DC6EA}" dt="2025-02-18T16:20:51.988" v="1449"/>
        <pc:sldMkLst>
          <pc:docMk/>
          <pc:sldMk cId="3227270368" sldId="1652"/>
        </pc:sldMkLst>
      </pc:sldChg>
      <pc:sldChg chg="addSp modSp mod modTransition modClrScheme modShow chgLayout">
        <pc:chgData name="Onur Bilgen" userId="506adc6a-7c8d-4c3d-a4a1-4d7781b3cd0e" providerId="ADAL" clId="{24CA4632-1990-4F80-B2AB-8F19898DC6EA}" dt="2025-02-18T18:19:34.990" v="2874"/>
        <pc:sldMkLst>
          <pc:docMk/>
          <pc:sldMk cId="1536760122" sldId="1658"/>
        </pc:sldMkLst>
      </pc:sldChg>
      <pc:sldChg chg="addSp delSp modSp add mod modClrScheme modShow chgLayout">
        <pc:chgData name="Onur Bilgen" userId="506adc6a-7c8d-4c3d-a4a1-4d7781b3cd0e" providerId="ADAL" clId="{24CA4632-1990-4F80-B2AB-8F19898DC6EA}" dt="2025-02-18T18:25:16.823" v="3011" actId="729"/>
        <pc:sldMkLst>
          <pc:docMk/>
          <pc:sldMk cId="0" sldId="1659"/>
        </pc:sldMkLst>
      </pc:sldChg>
      <pc:sldChg chg="addSp modSp mod modTransition modClrScheme chgLayout">
        <pc:chgData name="Onur Bilgen" userId="506adc6a-7c8d-4c3d-a4a1-4d7781b3cd0e" providerId="ADAL" clId="{24CA4632-1990-4F80-B2AB-8F19898DC6EA}" dt="2025-02-18T18:29:49.235" v="3041"/>
        <pc:sldMkLst>
          <pc:docMk/>
          <pc:sldMk cId="466285536" sldId="1660"/>
        </pc:sldMkLst>
      </pc:sldChg>
      <pc:sldChg chg="addSp modSp mod modTransition modClrScheme chgLayout">
        <pc:chgData name="Onur Bilgen" userId="506adc6a-7c8d-4c3d-a4a1-4d7781b3cd0e" providerId="ADAL" clId="{24CA4632-1990-4F80-B2AB-8F19898DC6EA}" dt="2025-02-18T18:24:09.411" v="2999"/>
        <pc:sldMkLst>
          <pc:docMk/>
          <pc:sldMk cId="3111848079" sldId="1700"/>
        </pc:sldMkLst>
      </pc:sldChg>
      <pc:sldChg chg="addSp modSp mod modTransition modClrScheme chgLayout">
        <pc:chgData name="Onur Bilgen" userId="506adc6a-7c8d-4c3d-a4a1-4d7781b3cd0e" providerId="ADAL" clId="{24CA4632-1990-4F80-B2AB-8F19898DC6EA}" dt="2025-02-18T18:24:16.369" v="3002"/>
        <pc:sldMkLst>
          <pc:docMk/>
          <pc:sldMk cId="1645230332" sldId="1704"/>
        </pc:sldMkLst>
      </pc:sldChg>
      <pc:sldChg chg="addSp modSp mod modTransition modClrScheme modShow chgLayout">
        <pc:chgData name="Onur Bilgen" userId="506adc6a-7c8d-4c3d-a4a1-4d7781b3cd0e" providerId="ADAL" clId="{24CA4632-1990-4F80-B2AB-8F19898DC6EA}" dt="2025-02-18T18:19:36.177" v="2875"/>
        <pc:sldMkLst>
          <pc:docMk/>
          <pc:sldMk cId="1104065151" sldId="10043"/>
        </pc:sldMkLst>
      </pc:sldChg>
      <pc:sldChg chg="addSp modSp mod modTransition modClrScheme modShow chgLayout">
        <pc:chgData name="Onur Bilgen" userId="506adc6a-7c8d-4c3d-a4a1-4d7781b3cd0e" providerId="ADAL" clId="{24CA4632-1990-4F80-B2AB-8F19898DC6EA}" dt="2025-02-18T18:19:38.115" v="2876"/>
        <pc:sldMkLst>
          <pc:docMk/>
          <pc:sldMk cId="3258053559" sldId="10044"/>
        </pc:sldMkLst>
      </pc:sldChg>
      <pc:sldChg chg="addSp modSp mod modTransition modClrScheme modShow chgLayout">
        <pc:chgData name="Onur Bilgen" userId="506adc6a-7c8d-4c3d-a4a1-4d7781b3cd0e" providerId="ADAL" clId="{24CA4632-1990-4F80-B2AB-8F19898DC6EA}" dt="2025-02-18T18:19:39.834" v="2877"/>
        <pc:sldMkLst>
          <pc:docMk/>
          <pc:sldMk cId="1388259967" sldId="10045"/>
        </pc:sldMkLst>
      </pc:sldChg>
      <pc:sldChg chg="addSp modSp mod modTransition modClrScheme modShow chgLayout">
        <pc:chgData name="Onur Bilgen" userId="506adc6a-7c8d-4c3d-a4a1-4d7781b3cd0e" providerId="ADAL" clId="{24CA4632-1990-4F80-B2AB-8F19898DC6EA}" dt="2025-02-18T18:19:33.224" v="2873"/>
        <pc:sldMkLst>
          <pc:docMk/>
          <pc:sldMk cId="2220962942" sldId="10048"/>
        </pc:sldMkLst>
      </pc:sldChg>
      <pc:sldChg chg="addSp modSp mod modTransition modClrScheme chgLayout">
        <pc:chgData name="Onur Bilgen" userId="506adc6a-7c8d-4c3d-a4a1-4d7781b3cd0e" providerId="ADAL" clId="{24CA4632-1990-4F80-B2AB-8F19898DC6EA}" dt="2025-02-18T18:20:23.212" v="2907" actId="1076"/>
        <pc:sldMkLst>
          <pc:docMk/>
          <pc:sldMk cId="1500371056" sldId="10049"/>
        </pc:sldMkLst>
      </pc:sldChg>
      <pc:sldChg chg="del">
        <pc:chgData name="Onur Bilgen" userId="506adc6a-7c8d-4c3d-a4a1-4d7781b3cd0e" providerId="ADAL" clId="{24CA4632-1990-4F80-B2AB-8F19898DC6EA}" dt="2025-02-13T22:03:47.022" v="78" actId="47"/>
        <pc:sldMkLst>
          <pc:docMk/>
          <pc:sldMk cId="1260195765" sldId="10121"/>
        </pc:sldMkLst>
      </pc:sldChg>
      <pc:sldChg chg="addSp modSp mod modTransition modShow">
        <pc:chgData name="Onur Bilgen" userId="506adc6a-7c8d-4c3d-a4a1-4d7781b3cd0e" providerId="ADAL" clId="{24CA4632-1990-4F80-B2AB-8F19898DC6EA}" dt="2025-02-18T18:17:33.775" v="2762"/>
        <pc:sldMkLst>
          <pc:docMk/>
          <pc:sldMk cId="1563112505" sldId="10152"/>
        </pc:sldMkLst>
      </pc:sldChg>
      <pc:sldChg chg="addSp modSp mod modTransition modClrScheme chgLayout">
        <pc:chgData name="Onur Bilgen" userId="506adc6a-7c8d-4c3d-a4a1-4d7781b3cd0e" providerId="ADAL" clId="{24CA4632-1990-4F80-B2AB-8F19898DC6EA}" dt="2025-02-18T18:24:31.940" v="3003"/>
        <pc:sldMkLst>
          <pc:docMk/>
          <pc:sldMk cId="4006736828" sldId="10185"/>
        </pc:sldMkLst>
      </pc:sldChg>
      <pc:sldChg chg="del">
        <pc:chgData name="Onur Bilgen" userId="506adc6a-7c8d-4c3d-a4a1-4d7781b3cd0e" providerId="ADAL" clId="{24CA4632-1990-4F80-B2AB-8F19898DC6EA}" dt="2025-02-13T22:03:43.303" v="76" actId="47"/>
        <pc:sldMkLst>
          <pc:docMk/>
          <pc:sldMk cId="338226405" sldId="10189"/>
        </pc:sldMkLst>
      </pc:sldChg>
      <pc:sldChg chg="del">
        <pc:chgData name="Onur Bilgen" userId="506adc6a-7c8d-4c3d-a4a1-4d7781b3cd0e" providerId="ADAL" clId="{24CA4632-1990-4F80-B2AB-8F19898DC6EA}" dt="2025-02-13T22:00:56.697" v="54" actId="47"/>
        <pc:sldMkLst>
          <pc:docMk/>
          <pc:sldMk cId="3563695027" sldId="10203"/>
        </pc:sldMkLst>
      </pc:sldChg>
      <pc:sldChg chg="addSp modSp mod modTransition modClrScheme chgLayout">
        <pc:chgData name="Onur Bilgen" userId="506adc6a-7c8d-4c3d-a4a1-4d7781b3cd0e" providerId="ADAL" clId="{24CA4632-1990-4F80-B2AB-8F19898DC6EA}" dt="2025-02-18T18:22:27.786" v="2958"/>
        <pc:sldMkLst>
          <pc:docMk/>
          <pc:sldMk cId="1743028266" sldId="10205"/>
        </pc:sldMkLst>
      </pc:sldChg>
      <pc:sldChg chg="addSp modSp mod modTransition modClrScheme chgLayout">
        <pc:chgData name="Onur Bilgen" userId="506adc6a-7c8d-4c3d-a4a1-4d7781b3cd0e" providerId="ADAL" clId="{24CA4632-1990-4F80-B2AB-8F19898DC6EA}" dt="2025-02-18T18:22:31.846" v="2960"/>
        <pc:sldMkLst>
          <pc:docMk/>
          <pc:sldMk cId="429460726" sldId="10206"/>
        </pc:sldMkLst>
      </pc:sldChg>
      <pc:sldChg chg="addSp modSp mod modTransition modClrScheme chgLayout">
        <pc:chgData name="Onur Bilgen" userId="506adc6a-7c8d-4c3d-a4a1-4d7781b3cd0e" providerId="ADAL" clId="{24CA4632-1990-4F80-B2AB-8F19898DC6EA}" dt="2025-02-18T18:22:39.222" v="2965"/>
        <pc:sldMkLst>
          <pc:docMk/>
          <pc:sldMk cId="841306181" sldId="10207"/>
        </pc:sldMkLst>
      </pc:sldChg>
      <pc:sldChg chg="addSp modSp mod modTransition modClrScheme chgLayout">
        <pc:chgData name="Onur Bilgen" userId="506adc6a-7c8d-4c3d-a4a1-4d7781b3cd0e" providerId="ADAL" clId="{24CA4632-1990-4F80-B2AB-8F19898DC6EA}" dt="2025-02-18T18:22:26.644" v="2957"/>
        <pc:sldMkLst>
          <pc:docMk/>
          <pc:sldMk cId="3868113879" sldId="10208"/>
        </pc:sldMkLst>
      </pc:sldChg>
      <pc:sldChg chg="addSp modSp mod modTransition modClrScheme chgLayout">
        <pc:chgData name="Onur Bilgen" userId="506adc6a-7c8d-4c3d-a4a1-4d7781b3cd0e" providerId="ADAL" clId="{24CA4632-1990-4F80-B2AB-8F19898DC6EA}" dt="2025-02-18T18:22:32.985" v="2961"/>
        <pc:sldMkLst>
          <pc:docMk/>
          <pc:sldMk cId="3942529790" sldId="10209"/>
        </pc:sldMkLst>
      </pc:sldChg>
      <pc:sldChg chg="addSp modSp del mod modClrScheme chgLayout">
        <pc:chgData name="Onur Bilgen" userId="506adc6a-7c8d-4c3d-a4a1-4d7781b3cd0e" providerId="ADAL" clId="{24CA4632-1990-4F80-B2AB-8F19898DC6EA}" dt="2025-02-13T22:04:32.169" v="80" actId="47"/>
        <pc:sldMkLst>
          <pc:docMk/>
          <pc:sldMk cId="3225005926" sldId="10216"/>
        </pc:sldMkLst>
      </pc:sldChg>
      <pc:sldChg chg="del">
        <pc:chgData name="Onur Bilgen" userId="506adc6a-7c8d-4c3d-a4a1-4d7781b3cd0e" providerId="ADAL" clId="{24CA4632-1990-4F80-B2AB-8F19898DC6EA}" dt="2025-02-13T22:03:44.044" v="77" actId="47"/>
        <pc:sldMkLst>
          <pc:docMk/>
          <pc:sldMk cId="2354181489" sldId="10217"/>
        </pc:sldMkLst>
      </pc:sldChg>
      <pc:sldChg chg="del">
        <pc:chgData name="Onur Bilgen" userId="506adc6a-7c8d-4c3d-a4a1-4d7781b3cd0e" providerId="ADAL" clId="{24CA4632-1990-4F80-B2AB-8F19898DC6EA}" dt="2025-02-13T22:03:29.953" v="74" actId="47"/>
        <pc:sldMkLst>
          <pc:docMk/>
          <pc:sldMk cId="3398661858" sldId="10219"/>
        </pc:sldMkLst>
      </pc:sldChg>
      <pc:sldChg chg="del">
        <pc:chgData name="Onur Bilgen" userId="506adc6a-7c8d-4c3d-a4a1-4d7781b3cd0e" providerId="ADAL" clId="{24CA4632-1990-4F80-B2AB-8F19898DC6EA}" dt="2025-02-13T22:03:25.385" v="73" actId="47"/>
        <pc:sldMkLst>
          <pc:docMk/>
          <pc:sldMk cId="1000927046" sldId="10221"/>
        </pc:sldMkLst>
      </pc:sldChg>
      <pc:sldChg chg="del">
        <pc:chgData name="Onur Bilgen" userId="506adc6a-7c8d-4c3d-a4a1-4d7781b3cd0e" providerId="ADAL" clId="{24CA4632-1990-4F80-B2AB-8F19898DC6EA}" dt="2025-02-13T22:03:22.580" v="72" actId="47"/>
        <pc:sldMkLst>
          <pc:docMk/>
          <pc:sldMk cId="1000708350" sldId="10223"/>
        </pc:sldMkLst>
      </pc:sldChg>
      <pc:sldChg chg="del">
        <pc:chgData name="Onur Bilgen" userId="506adc6a-7c8d-4c3d-a4a1-4d7781b3cd0e" providerId="ADAL" clId="{24CA4632-1990-4F80-B2AB-8F19898DC6EA}" dt="2025-02-13T22:03:17.366" v="71" actId="47"/>
        <pc:sldMkLst>
          <pc:docMk/>
          <pc:sldMk cId="2342580811" sldId="10226"/>
        </pc:sldMkLst>
      </pc:sldChg>
      <pc:sldChg chg="addSp modSp mod modTransition modClrScheme modShow chgLayout">
        <pc:chgData name="Onur Bilgen" userId="506adc6a-7c8d-4c3d-a4a1-4d7781b3cd0e" providerId="ADAL" clId="{24CA4632-1990-4F80-B2AB-8F19898DC6EA}" dt="2025-02-18T18:25:49.299" v="3015" actId="729"/>
        <pc:sldMkLst>
          <pc:docMk/>
          <pc:sldMk cId="1237800252" sldId="10228"/>
        </pc:sldMkLst>
      </pc:sldChg>
      <pc:sldChg chg="addSp modSp mod modTransition modClrScheme modShow chgLayout">
        <pc:chgData name="Onur Bilgen" userId="506adc6a-7c8d-4c3d-a4a1-4d7781b3cd0e" providerId="ADAL" clId="{24CA4632-1990-4F80-B2AB-8F19898DC6EA}" dt="2025-02-18T18:25:16.823" v="3011" actId="729"/>
        <pc:sldMkLst>
          <pc:docMk/>
          <pc:sldMk cId="1333894685" sldId="10229"/>
        </pc:sldMkLst>
      </pc:sldChg>
      <pc:sldChg chg="addSp modSp mod modTransition modShow">
        <pc:chgData name="Onur Bilgen" userId="506adc6a-7c8d-4c3d-a4a1-4d7781b3cd0e" providerId="ADAL" clId="{24CA4632-1990-4F80-B2AB-8F19898DC6EA}" dt="2025-02-18T18:17:46.635" v="2767"/>
        <pc:sldMkLst>
          <pc:docMk/>
          <pc:sldMk cId="2325745628" sldId="10232"/>
        </pc:sldMkLst>
      </pc:sldChg>
      <pc:sldChg chg="addSp modSp mod modTransition modClrScheme modShow chgLayout">
        <pc:chgData name="Onur Bilgen" userId="506adc6a-7c8d-4c3d-a4a1-4d7781b3cd0e" providerId="ADAL" clId="{24CA4632-1990-4F80-B2AB-8F19898DC6EA}" dt="2025-02-18T18:19:46.067" v="2880"/>
        <pc:sldMkLst>
          <pc:docMk/>
          <pc:sldMk cId="2702981656" sldId="10238"/>
        </pc:sldMkLst>
      </pc:sldChg>
      <pc:sldChg chg="addSp modSp mod modTransition modClrScheme chgLayout">
        <pc:chgData name="Onur Bilgen" userId="506adc6a-7c8d-4c3d-a4a1-4d7781b3cd0e" providerId="ADAL" clId="{24CA4632-1990-4F80-B2AB-8F19898DC6EA}" dt="2025-02-18T18:22:37.167" v="2964"/>
        <pc:sldMkLst>
          <pc:docMk/>
          <pc:sldMk cId="434639897" sldId="10239"/>
        </pc:sldMkLst>
      </pc:sldChg>
      <pc:sldChg chg="addSp modSp mod modTransition modClrScheme chgLayout">
        <pc:chgData name="Onur Bilgen" userId="506adc6a-7c8d-4c3d-a4a1-4d7781b3cd0e" providerId="ADAL" clId="{24CA4632-1990-4F80-B2AB-8F19898DC6EA}" dt="2025-02-18T18:22:34.745" v="2962"/>
        <pc:sldMkLst>
          <pc:docMk/>
          <pc:sldMk cId="4075770943" sldId="10240"/>
        </pc:sldMkLst>
      </pc:sldChg>
      <pc:sldChg chg="addSp modSp mod modTransition modClrScheme chgLayout">
        <pc:chgData name="Onur Bilgen" userId="506adc6a-7c8d-4c3d-a4a1-4d7781b3cd0e" providerId="ADAL" clId="{24CA4632-1990-4F80-B2AB-8F19898DC6EA}" dt="2025-02-18T18:22:36.335" v="2963"/>
        <pc:sldMkLst>
          <pc:docMk/>
          <pc:sldMk cId="2507837064" sldId="10241"/>
        </pc:sldMkLst>
      </pc:sldChg>
      <pc:sldChg chg="modSp del mod modClrScheme chgLayout">
        <pc:chgData name="Onur Bilgen" userId="506adc6a-7c8d-4c3d-a4a1-4d7781b3cd0e" providerId="ADAL" clId="{24CA4632-1990-4F80-B2AB-8F19898DC6EA}" dt="2025-02-13T22:40:31.221" v="502" actId="47"/>
        <pc:sldMkLst>
          <pc:docMk/>
          <pc:sldMk cId="939686341" sldId="10243"/>
        </pc:sldMkLst>
      </pc:sldChg>
      <pc:sldChg chg="modSp del mod modClrScheme chgLayout">
        <pc:chgData name="Onur Bilgen" userId="506adc6a-7c8d-4c3d-a4a1-4d7781b3cd0e" providerId="ADAL" clId="{24CA4632-1990-4F80-B2AB-8F19898DC6EA}" dt="2025-02-13T22:40:29.587" v="500" actId="47"/>
        <pc:sldMkLst>
          <pc:docMk/>
          <pc:sldMk cId="2158871106" sldId="10245"/>
        </pc:sldMkLst>
      </pc:sldChg>
      <pc:sldChg chg="addSp modSp mod modTransition modClrScheme modShow chgLayout">
        <pc:chgData name="Onur Bilgen" userId="506adc6a-7c8d-4c3d-a4a1-4d7781b3cd0e" providerId="ADAL" clId="{24CA4632-1990-4F80-B2AB-8F19898DC6EA}" dt="2025-02-18T18:25:16.823" v="3011" actId="729"/>
        <pc:sldMkLst>
          <pc:docMk/>
          <pc:sldMk cId="4057193831" sldId="10246"/>
        </pc:sldMkLst>
      </pc:sldChg>
      <pc:sldChg chg="del">
        <pc:chgData name="Onur Bilgen" userId="506adc6a-7c8d-4c3d-a4a1-4d7781b3cd0e" providerId="ADAL" clId="{24CA4632-1990-4F80-B2AB-8F19898DC6EA}" dt="2025-02-13T22:03:35.465" v="75" actId="47"/>
        <pc:sldMkLst>
          <pc:docMk/>
          <pc:sldMk cId="1350282296" sldId="10247"/>
        </pc:sldMkLst>
      </pc:sldChg>
      <pc:sldChg chg="del">
        <pc:chgData name="Onur Bilgen" userId="506adc6a-7c8d-4c3d-a4a1-4d7781b3cd0e" providerId="ADAL" clId="{24CA4632-1990-4F80-B2AB-8F19898DC6EA}" dt="2025-02-13T22:03:16.819" v="70" actId="47"/>
        <pc:sldMkLst>
          <pc:docMk/>
          <pc:sldMk cId="2697281900" sldId="10248"/>
        </pc:sldMkLst>
      </pc:sldChg>
      <pc:sldChg chg="addSp modSp mod modTransition">
        <pc:chgData name="Onur Bilgen" userId="506adc6a-7c8d-4c3d-a4a1-4d7781b3cd0e" providerId="ADAL" clId="{24CA4632-1990-4F80-B2AB-8F19898DC6EA}" dt="2025-02-18T18:21:32.502" v="2952" actId="20577"/>
        <pc:sldMkLst>
          <pc:docMk/>
          <pc:sldMk cId="1657601601" sldId="10249"/>
        </pc:sldMkLst>
      </pc:sldChg>
      <pc:sldChg chg="addSp modSp mod modTransition">
        <pc:chgData name="Onur Bilgen" userId="506adc6a-7c8d-4c3d-a4a1-4d7781b3cd0e" providerId="ADAL" clId="{24CA4632-1990-4F80-B2AB-8F19898DC6EA}" dt="2025-02-18T18:21:43.671" v="2953"/>
        <pc:sldMkLst>
          <pc:docMk/>
          <pc:sldMk cId="133338452" sldId="10250"/>
        </pc:sldMkLst>
      </pc:sldChg>
      <pc:sldChg chg="addSp modSp modTransition">
        <pc:chgData name="Onur Bilgen" userId="506adc6a-7c8d-4c3d-a4a1-4d7781b3cd0e" providerId="ADAL" clId="{24CA4632-1990-4F80-B2AB-8F19898DC6EA}" dt="2025-02-18T18:30:50.792" v="3044"/>
        <pc:sldMkLst>
          <pc:docMk/>
          <pc:sldMk cId="1608847325" sldId="10251"/>
        </pc:sldMkLst>
      </pc:sldChg>
      <pc:sldChg chg="addSp modSp mod modTransition">
        <pc:chgData name="Onur Bilgen" userId="506adc6a-7c8d-4c3d-a4a1-4d7781b3cd0e" providerId="ADAL" clId="{24CA4632-1990-4F80-B2AB-8F19898DC6EA}" dt="2025-02-18T18:21:53.607" v="2954"/>
        <pc:sldMkLst>
          <pc:docMk/>
          <pc:sldMk cId="3573624711" sldId="10252"/>
        </pc:sldMkLst>
      </pc:sldChg>
      <pc:sldChg chg="addSp modSp modTransition">
        <pc:chgData name="Onur Bilgen" userId="506adc6a-7c8d-4c3d-a4a1-4d7781b3cd0e" providerId="ADAL" clId="{24CA4632-1990-4F80-B2AB-8F19898DC6EA}" dt="2025-02-18T18:21:59.014" v="2955"/>
        <pc:sldMkLst>
          <pc:docMk/>
          <pc:sldMk cId="2966630945" sldId="10253"/>
        </pc:sldMkLst>
      </pc:sldChg>
      <pc:sldChg chg="addSp modSp modTransition">
        <pc:chgData name="Onur Bilgen" userId="506adc6a-7c8d-4c3d-a4a1-4d7781b3cd0e" providerId="ADAL" clId="{24CA4632-1990-4F80-B2AB-8F19898DC6EA}" dt="2025-02-18T18:22:25.593" v="2956"/>
        <pc:sldMkLst>
          <pc:docMk/>
          <pc:sldMk cId="3676678579" sldId="10254"/>
        </pc:sldMkLst>
      </pc:sldChg>
      <pc:sldChg chg="addSp delSp modSp mod modTransition modClrScheme modShow chgLayout">
        <pc:chgData name="Onur Bilgen" userId="506adc6a-7c8d-4c3d-a4a1-4d7781b3cd0e" providerId="ADAL" clId="{24CA4632-1990-4F80-B2AB-8F19898DC6EA}" dt="2025-02-18T18:25:03.356" v="3010" actId="729"/>
        <pc:sldMkLst>
          <pc:docMk/>
          <pc:sldMk cId="2106415830" sldId="10255"/>
        </pc:sldMkLst>
      </pc:sldChg>
      <pc:sldChg chg="addSp modSp mod modTransition modClrScheme modShow chgLayout">
        <pc:chgData name="Onur Bilgen" userId="506adc6a-7c8d-4c3d-a4a1-4d7781b3cd0e" providerId="ADAL" clId="{24CA4632-1990-4F80-B2AB-8F19898DC6EA}" dt="2025-02-18T18:17:45.082" v="2766"/>
        <pc:sldMkLst>
          <pc:docMk/>
          <pc:sldMk cId="657437185" sldId="10256"/>
        </pc:sldMkLst>
      </pc:sldChg>
      <pc:sldChg chg="modSp del mod modClrScheme chgLayout">
        <pc:chgData name="Onur Bilgen" userId="506adc6a-7c8d-4c3d-a4a1-4d7781b3cd0e" providerId="ADAL" clId="{24CA4632-1990-4F80-B2AB-8F19898DC6EA}" dt="2025-02-13T22:40:28.299" v="498" actId="47"/>
        <pc:sldMkLst>
          <pc:docMk/>
          <pc:sldMk cId="3420800642" sldId="10258"/>
        </pc:sldMkLst>
      </pc:sldChg>
      <pc:sldChg chg="modSp del mod modClrScheme chgLayout">
        <pc:chgData name="Onur Bilgen" userId="506adc6a-7c8d-4c3d-a4a1-4d7781b3cd0e" providerId="ADAL" clId="{24CA4632-1990-4F80-B2AB-8F19898DC6EA}" dt="2025-02-13T22:40:30.233" v="501" actId="47"/>
        <pc:sldMkLst>
          <pc:docMk/>
          <pc:sldMk cId="1724730473" sldId="10260"/>
        </pc:sldMkLst>
      </pc:sldChg>
      <pc:sldChg chg="addSp modSp mod modTransition modClrScheme modShow chgLayout">
        <pc:chgData name="Onur Bilgen" userId="506adc6a-7c8d-4c3d-a4a1-4d7781b3cd0e" providerId="ADAL" clId="{24CA4632-1990-4F80-B2AB-8F19898DC6EA}" dt="2025-02-18T18:25:16.823" v="3011" actId="729"/>
        <pc:sldMkLst>
          <pc:docMk/>
          <pc:sldMk cId="3193094357" sldId="10261"/>
        </pc:sldMkLst>
      </pc:sldChg>
      <pc:sldChg chg="modSp del mod modClrScheme chgLayout">
        <pc:chgData name="Onur Bilgen" userId="506adc6a-7c8d-4c3d-a4a1-4d7781b3cd0e" providerId="ADAL" clId="{24CA4632-1990-4F80-B2AB-8F19898DC6EA}" dt="2025-02-13T22:40:28.964" v="499" actId="47"/>
        <pc:sldMkLst>
          <pc:docMk/>
          <pc:sldMk cId="3189410380" sldId="10262"/>
        </pc:sldMkLst>
      </pc:sldChg>
      <pc:sldChg chg="modSp del mod modClrScheme chgLayout">
        <pc:chgData name="Onur Bilgen" userId="506adc6a-7c8d-4c3d-a4a1-4d7781b3cd0e" providerId="ADAL" clId="{24CA4632-1990-4F80-B2AB-8F19898DC6EA}" dt="2025-02-13T22:40:27.610" v="497" actId="47"/>
        <pc:sldMkLst>
          <pc:docMk/>
          <pc:sldMk cId="3486234689" sldId="10264"/>
        </pc:sldMkLst>
      </pc:sldChg>
      <pc:sldChg chg="addSp modSp mod modTransition modClrScheme modShow chgLayout">
        <pc:chgData name="Onur Bilgen" userId="506adc6a-7c8d-4c3d-a4a1-4d7781b3cd0e" providerId="ADAL" clId="{24CA4632-1990-4F80-B2AB-8F19898DC6EA}" dt="2025-02-18T18:25:16.823" v="3011" actId="729"/>
        <pc:sldMkLst>
          <pc:docMk/>
          <pc:sldMk cId="3715988250" sldId="10265"/>
        </pc:sldMkLst>
      </pc:sldChg>
      <pc:sldChg chg="addSp modSp mod modTransition modClrScheme modShow chgLayout">
        <pc:chgData name="Onur Bilgen" userId="506adc6a-7c8d-4c3d-a4a1-4d7781b3cd0e" providerId="ADAL" clId="{24CA4632-1990-4F80-B2AB-8F19898DC6EA}" dt="2025-02-18T18:25:30.417" v="3013"/>
        <pc:sldMkLst>
          <pc:docMk/>
          <pc:sldMk cId="1807458129" sldId="10266"/>
        </pc:sldMkLst>
      </pc:sldChg>
      <pc:sldChg chg="addSp modSp mod modTransition modClrScheme chgLayout">
        <pc:chgData name="Onur Bilgen" userId="506adc6a-7c8d-4c3d-a4a1-4d7781b3cd0e" providerId="ADAL" clId="{24CA4632-1990-4F80-B2AB-8F19898DC6EA}" dt="2025-02-18T18:20:57.666" v="2933"/>
        <pc:sldMkLst>
          <pc:docMk/>
          <pc:sldMk cId="3564085731" sldId="10267"/>
        </pc:sldMkLst>
      </pc:sldChg>
      <pc:sldChg chg="addSp modSp mod modTransition modClrScheme chgLayout">
        <pc:chgData name="Onur Bilgen" userId="506adc6a-7c8d-4c3d-a4a1-4d7781b3cd0e" providerId="ADAL" clId="{24CA4632-1990-4F80-B2AB-8F19898DC6EA}" dt="2025-02-18T18:22:55.753" v="2968"/>
        <pc:sldMkLst>
          <pc:docMk/>
          <pc:sldMk cId="1989049773" sldId="10269"/>
        </pc:sldMkLst>
      </pc:sldChg>
      <pc:sldChg chg="addSp modSp mod modTransition modClrScheme chgLayout">
        <pc:chgData name="Onur Bilgen" userId="506adc6a-7c8d-4c3d-a4a1-4d7781b3cd0e" providerId="ADAL" clId="{24CA4632-1990-4F80-B2AB-8F19898DC6EA}" dt="2025-02-18T18:23:09.153" v="2969"/>
        <pc:sldMkLst>
          <pc:docMk/>
          <pc:sldMk cId="736697506" sldId="10270"/>
        </pc:sldMkLst>
      </pc:sldChg>
      <pc:sldChg chg="addSp modSp mod modTransition modClrScheme chgLayout">
        <pc:chgData name="Onur Bilgen" userId="506adc6a-7c8d-4c3d-a4a1-4d7781b3cd0e" providerId="ADAL" clId="{24CA4632-1990-4F80-B2AB-8F19898DC6EA}" dt="2025-02-18T18:24:14.260" v="3001"/>
        <pc:sldMkLst>
          <pc:docMk/>
          <pc:sldMk cId="2785904155" sldId="10271"/>
        </pc:sldMkLst>
      </pc:sldChg>
      <pc:sldChg chg="addSp modSp mod modTransition modShow">
        <pc:chgData name="Onur Bilgen" userId="506adc6a-7c8d-4c3d-a4a1-4d7781b3cd0e" providerId="ADAL" clId="{24CA4632-1990-4F80-B2AB-8F19898DC6EA}" dt="2025-02-18T18:17:48.259" v="2768"/>
        <pc:sldMkLst>
          <pc:docMk/>
          <pc:sldMk cId="687899783" sldId="10272"/>
        </pc:sldMkLst>
      </pc:sldChg>
      <pc:sldChg chg="addSp modSp mod modTransition modShow">
        <pc:chgData name="Onur Bilgen" userId="506adc6a-7c8d-4c3d-a4a1-4d7781b3cd0e" providerId="ADAL" clId="{24CA4632-1990-4F80-B2AB-8F19898DC6EA}" dt="2025-02-18T18:16:22.888" v="2729" actId="20577"/>
        <pc:sldMkLst>
          <pc:docMk/>
          <pc:sldMk cId="126684803" sldId="10274"/>
        </pc:sldMkLst>
      </pc:sldChg>
      <pc:sldChg chg="addSp modSp mod modTransition">
        <pc:chgData name="Onur Bilgen" userId="506adc6a-7c8d-4c3d-a4a1-4d7781b3cd0e" providerId="ADAL" clId="{24CA4632-1990-4F80-B2AB-8F19898DC6EA}" dt="2025-02-18T18:13:03.263" v="2544"/>
        <pc:sldMkLst>
          <pc:docMk/>
          <pc:sldMk cId="2609031251" sldId="10275"/>
        </pc:sldMkLst>
      </pc:sldChg>
      <pc:sldChg chg="addSp modSp modTransition">
        <pc:chgData name="Onur Bilgen" userId="506adc6a-7c8d-4c3d-a4a1-4d7781b3cd0e" providerId="ADAL" clId="{24CA4632-1990-4F80-B2AB-8F19898DC6EA}" dt="2025-02-18T18:15:58.423" v="2706"/>
        <pc:sldMkLst>
          <pc:docMk/>
          <pc:sldMk cId="2400163637" sldId="10407"/>
        </pc:sldMkLst>
      </pc:sldChg>
      <pc:sldChg chg="addSp modSp mod modTransition modShow">
        <pc:chgData name="Onur Bilgen" userId="506adc6a-7c8d-4c3d-a4a1-4d7781b3cd0e" providerId="ADAL" clId="{24CA4632-1990-4F80-B2AB-8F19898DC6EA}" dt="2025-02-18T18:17:40.219" v="2763"/>
        <pc:sldMkLst>
          <pc:docMk/>
          <pc:sldMk cId="138938702" sldId="2142532689"/>
        </pc:sldMkLst>
      </pc:sldChg>
      <pc:sldChg chg="addSp modSp mod modTransition modShow">
        <pc:chgData name="Onur Bilgen" userId="506adc6a-7c8d-4c3d-a4a1-4d7781b3cd0e" providerId="ADAL" clId="{24CA4632-1990-4F80-B2AB-8F19898DC6EA}" dt="2025-02-18T18:17:41.789" v="2764"/>
        <pc:sldMkLst>
          <pc:docMk/>
          <pc:sldMk cId="1646885147" sldId="2142532690"/>
        </pc:sldMkLst>
      </pc:sldChg>
      <pc:sldChg chg="addSp modSp mod modTransition modShow">
        <pc:chgData name="Onur Bilgen" userId="506adc6a-7c8d-4c3d-a4a1-4d7781b3cd0e" providerId="ADAL" clId="{24CA4632-1990-4F80-B2AB-8F19898DC6EA}" dt="2025-02-18T18:17:43.740" v="2765"/>
        <pc:sldMkLst>
          <pc:docMk/>
          <pc:sldMk cId="1112267220" sldId="2142532691"/>
        </pc:sldMkLst>
      </pc:sldChg>
      <pc:sldChg chg="addSp modSp modTransition">
        <pc:chgData name="Onur Bilgen" userId="506adc6a-7c8d-4c3d-a4a1-4d7781b3cd0e" providerId="ADAL" clId="{24CA4632-1990-4F80-B2AB-8F19898DC6EA}" dt="2025-02-18T18:31:12.738" v="3045"/>
        <pc:sldMkLst>
          <pc:docMk/>
          <pc:sldMk cId="827436684" sldId="2142532692"/>
        </pc:sldMkLst>
      </pc:sldChg>
      <pc:sldChg chg="addSp modSp mod modTransition modShow">
        <pc:chgData name="Onur Bilgen" userId="506adc6a-7c8d-4c3d-a4a1-4d7781b3cd0e" providerId="ADAL" clId="{24CA4632-1990-4F80-B2AB-8F19898DC6EA}" dt="2025-02-18T18:17:27.486" v="2761" actId="1076"/>
        <pc:sldMkLst>
          <pc:docMk/>
          <pc:sldMk cId="1292271626" sldId="2142532693"/>
        </pc:sldMkLst>
      </pc:sldChg>
      <pc:sldChg chg="modSp del mod modClrScheme chgLayout">
        <pc:chgData name="Onur Bilgen" userId="506adc6a-7c8d-4c3d-a4a1-4d7781b3cd0e" providerId="ADAL" clId="{24CA4632-1990-4F80-B2AB-8F19898DC6EA}" dt="2025-02-13T22:40:31.789" v="503" actId="47"/>
        <pc:sldMkLst>
          <pc:docMk/>
          <pc:sldMk cId="3901623178" sldId="2142532696"/>
        </pc:sldMkLst>
      </pc:sldChg>
      <pc:sldChg chg="modSp del mod modClrScheme chgLayout">
        <pc:chgData name="Onur Bilgen" userId="506adc6a-7c8d-4c3d-a4a1-4d7781b3cd0e" providerId="ADAL" clId="{24CA4632-1990-4F80-B2AB-8F19898DC6EA}" dt="2025-02-13T22:40:36.859" v="504" actId="47"/>
        <pc:sldMkLst>
          <pc:docMk/>
          <pc:sldMk cId="907640493" sldId="2142532697"/>
        </pc:sldMkLst>
      </pc:sldChg>
      <pc:sldChg chg="modSp del mod modClrScheme chgLayout">
        <pc:chgData name="Onur Bilgen" userId="506adc6a-7c8d-4c3d-a4a1-4d7781b3cd0e" providerId="ADAL" clId="{24CA4632-1990-4F80-B2AB-8F19898DC6EA}" dt="2025-02-13T22:40:20.911" v="496" actId="47"/>
        <pc:sldMkLst>
          <pc:docMk/>
          <pc:sldMk cId="3691386057" sldId="2142532698"/>
        </pc:sldMkLst>
      </pc:sldChg>
      <pc:sldChg chg="modSp del">
        <pc:chgData name="Onur Bilgen" userId="506adc6a-7c8d-4c3d-a4a1-4d7781b3cd0e" providerId="ADAL" clId="{24CA4632-1990-4F80-B2AB-8F19898DC6EA}" dt="2025-02-13T22:22:15.009" v="415" actId="47"/>
        <pc:sldMkLst>
          <pc:docMk/>
          <pc:sldMk cId="3441333176" sldId="2142532699"/>
        </pc:sldMkLst>
      </pc:sldChg>
      <pc:sldChg chg="addSp modSp mod modTransition modClrScheme modShow chgLayout">
        <pc:chgData name="Onur Bilgen" userId="506adc6a-7c8d-4c3d-a4a1-4d7781b3cd0e" providerId="ADAL" clId="{24CA4632-1990-4F80-B2AB-8F19898DC6EA}" dt="2025-02-18T18:19:43.606" v="2879"/>
        <pc:sldMkLst>
          <pc:docMk/>
          <pc:sldMk cId="3186373508" sldId="2142532700"/>
        </pc:sldMkLst>
      </pc:sldChg>
      <pc:sldChg chg="addSp modSp mod modTransition">
        <pc:chgData name="Onur Bilgen" userId="506adc6a-7c8d-4c3d-a4a1-4d7781b3cd0e" providerId="ADAL" clId="{24CA4632-1990-4F80-B2AB-8F19898DC6EA}" dt="2025-02-18T18:20:52.313" v="2931"/>
        <pc:sldMkLst>
          <pc:docMk/>
          <pc:sldMk cId="1599164280" sldId="2142532701"/>
        </pc:sldMkLst>
      </pc:sldChg>
      <pc:sldChg chg="del">
        <pc:chgData name="Onur Bilgen" userId="506adc6a-7c8d-4c3d-a4a1-4d7781b3cd0e" providerId="ADAL" clId="{24CA4632-1990-4F80-B2AB-8F19898DC6EA}" dt="2025-02-13T22:43:32.963" v="528" actId="47"/>
        <pc:sldMkLst>
          <pc:docMk/>
          <pc:sldMk cId="3785985894" sldId="2142532702"/>
        </pc:sldMkLst>
      </pc:sldChg>
      <pc:sldChg chg="new del mod chgLayout">
        <pc:chgData name="Onur Bilgen" userId="506adc6a-7c8d-4c3d-a4a1-4d7781b3cd0e" providerId="ADAL" clId="{24CA4632-1990-4F80-B2AB-8F19898DC6EA}" dt="2025-02-13T22:48:56.782" v="644" actId="47"/>
        <pc:sldMkLst>
          <pc:docMk/>
          <pc:sldMk cId="3100629756" sldId="2142532703"/>
        </pc:sldMkLst>
      </pc:sldChg>
      <pc:sldChg chg="add del">
        <pc:chgData name="Onur Bilgen" userId="506adc6a-7c8d-4c3d-a4a1-4d7781b3cd0e" providerId="ADAL" clId="{24CA4632-1990-4F80-B2AB-8F19898DC6EA}" dt="2025-02-13T22:01:13.100" v="58"/>
        <pc:sldMkLst>
          <pc:docMk/>
          <pc:sldMk cId="217668250" sldId="2142532704"/>
        </pc:sldMkLst>
      </pc:sldChg>
      <pc:sldChg chg="add del modTransition">
        <pc:chgData name="Onur Bilgen" userId="506adc6a-7c8d-4c3d-a4a1-4d7781b3cd0e" providerId="ADAL" clId="{24CA4632-1990-4F80-B2AB-8F19898DC6EA}" dt="2025-02-18T18:33:43.098" v="3107" actId="47"/>
        <pc:sldMkLst>
          <pc:docMk/>
          <pc:sldMk cId="2583363370" sldId="2142532704"/>
        </pc:sldMkLst>
      </pc:sldChg>
      <pc:sldChg chg="add del">
        <pc:chgData name="Onur Bilgen" userId="506adc6a-7c8d-4c3d-a4a1-4d7781b3cd0e" providerId="ADAL" clId="{24CA4632-1990-4F80-B2AB-8F19898DC6EA}" dt="2025-02-13T22:01:12.706" v="57"/>
        <pc:sldMkLst>
          <pc:docMk/>
          <pc:sldMk cId="2108347604" sldId="2142532705"/>
        </pc:sldMkLst>
      </pc:sldChg>
      <pc:sldChg chg="add del modTransition">
        <pc:chgData name="Onur Bilgen" userId="506adc6a-7c8d-4c3d-a4a1-4d7781b3cd0e" providerId="ADAL" clId="{24CA4632-1990-4F80-B2AB-8F19898DC6EA}" dt="2025-02-18T18:33:41.370" v="3106" actId="47"/>
        <pc:sldMkLst>
          <pc:docMk/>
          <pc:sldMk cId="3617130691" sldId="2142532705"/>
        </pc:sldMkLst>
      </pc:sldChg>
      <pc:sldChg chg="add del modTransition">
        <pc:chgData name="Onur Bilgen" userId="506adc6a-7c8d-4c3d-a4a1-4d7781b3cd0e" providerId="ADAL" clId="{24CA4632-1990-4F80-B2AB-8F19898DC6EA}" dt="2025-02-18T18:33:32.150" v="3103" actId="47"/>
        <pc:sldMkLst>
          <pc:docMk/>
          <pc:sldMk cId="1858413541" sldId="2142532706"/>
        </pc:sldMkLst>
      </pc:sldChg>
      <pc:sldChg chg="add del modTransition">
        <pc:chgData name="Onur Bilgen" userId="506adc6a-7c8d-4c3d-a4a1-4d7781b3cd0e" providerId="ADAL" clId="{24CA4632-1990-4F80-B2AB-8F19898DC6EA}" dt="2025-02-18T18:33:25.627" v="3101" actId="47"/>
        <pc:sldMkLst>
          <pc:docMk/>
          <pc:sldMk cId="3399928385" sldId="2142532707"/>
        </pc:sldMkLst>
      </pc:sldChg>
      <pc:sldChg chg="add del modTransition">
        <pc:chgData name="Onur Bilgen" userId="506adc6a-7c8d-4c3d-a4a1-4d7781b3cd0e" providerId="ADAL" clId="{24CA4632-1990-4F80-B2AB-8F19898DC6EA}" dt="2025-02-18T18:33:20.119" v="3100" actId="47"/>
        <pc:sldMkLst>
          <pc:docMk/>
          <pc:sldMk cId="3648591614" sldId="2142532708"/>
        </pc:sldMkLst>
      </pc:sldChg>
      <pc:sldChg chg="add del modTransition">
        <pc:chgData name="Onur Bilgen" userId="506adc6a-7c8d-4c3d-a4a1-4d7781b3cd0e" providerId="ADAL" clId="{24CA4632-1990-4F80-B2AB-8F19898DC6EA}" dt="2025-02-18T18:33:15.689" v="3098" actId="47"/>
        <pc:sldMkLst>
          <pc:docMk/>
          <pc:sldMk cId="4038185546" sldId="2142532709"/>
        </pc:sldMkLst>
      </pc:sldChg>
      <pc:sldChg chg="modSp add del mod modTransition chgLayout">
        <pc:chgData name="Onur Bilgen" userId="506adc6a-7c8d-4c3d-a4a1-4d7781b3cd0e" providerId="ADAL" clId="{24CA4632-1990-4F80-B2AB-8F19898DC6EA}" dt="2025-02-18T18:33:11.664" v="3096" actId="47"/>
        <pc:sldMkLst>
          <pc:docMk/>
          <pc:sldMk cId="1504207262" sldId="2142532710"/>
        </pc:sldMkLst>
      </pc:sldChg>
      <pc:sldChg chg="addSp modSp add mod modTransition modClrScheme chgLayout">
        <pc:chgData name="Onur Bilgen" userId="506adc6a-7c8d-4c3d-a4a1-4d7781b3cd0e" providerId="ADAL" clId="{24CA4632-1990-4F80-B2AB-8F19898DC6EA}" dt="2025-02-18T18:32:09.991" v="3083" actId="20577"/>
        <pc:sldMkLst>
          <pc:docMk/>
          <pc:sldMk cId="478595672" sldId="2142532711"/>
        </pc:sldMkLst>
      </pc:sldChg>
      <pc:sldChg chg="addSp delSp modSp add mod ord modTransition">
        <pc:chgData name="Onur Bilgen" userId="506adc6a-7c8d-4c3d-a4a1-4d7781b3cd0e" providerId="ADAL" clId="{24CA4632-1990-4F80-B2AB-8F19898DC6EA}" dt="2025-02-18T16:48:20.620" v="1560" actId="20577"/>
        <pc:sldMkLst>
          <pc:docMk/>
          <pc:sldMk cId="8440760" sldId="2142532712"/>
        </pc:sldMkLst>
      </pc:sldChg>
      <pc:sldChg chg="new del modTransition">
        <pc:chgData name="Onur Bilgen" userId="506adc6a-7c8d-4c3d-a4a1-4d7781b3cd0e" providerId="ADAL" clId="{24CA4632-1990-4F80-B2AB-8F19898DC6EA}" dt="2025-02-18T18:33:13.569" v="3097" actId="47"/>
        <pc:sldMkLst>
          <pc:docMk/>
          <pc:sldMk cId="1763048167" sldId="2142532713"/>
        </pc:sldMkLst>
      </pc:sldChg>
      <pc:sldChg chg="new del modTransition">
        <pc:chgData name="Onur Bilgen" userId="506adc6a-7c8d-4c3d-a4a1-4d7781b3cd0e" providerId="ADAL" clId="{24CA4632-1990-4F80-B2AB-8F19898DC6EA}" dt="2025-02-18T18:33:28.156" v="3102" actId="47"/>
        <pc:sldMkLst>
          <pc:docMk/>
          <pc:sldMk cId="2739609846" sldId="2142532714"/>
        </pc:sldMkLst>
      </pc:sldChg>
      <pc:sldChg chg="new del modTransition">
        <pc:chgData name="Onur Bilgen" userId="506adc6a-7c8d-4c3d-a4a1-4d7781b3cd0e" providerId="ADAL" clId="{24CA4632-1990-4F80-B2AB-8F19898DC6EA}" dt="2025-02-18T18:33:17.307" v="3099" actId="47"/>
        <pc:sldMkLst>
          <pc:docMk/>
          <pc:sldMk cId="3478484955" sldId="2142532715"/>
        </pc:sldMkLst>
      </pc:sldChg>
      <pc:sldChg chg="new del modTransition">
        <pc:chgData name="Onur Bilgen" userId="506adc6a-7c8d-4c3d-a4a1-4d7781b3cd0e" providerId="ADAL" clId="{24CA4632-1990-4F80-B2AB-8F19898DC6EA}" dt="2025-02-18T18:33:39.552" v="3105" actId="47"/>
        <pc:sldMkLst>
          <pc:docMk/>
          <pc:sldMk cId="2622233070" sldId="2142532716"/>
        </pc:sldMkLst>
      </pc:sldChg>
      <pc:sldChg chg="new del modTransition">
        <pc:chgData name="Onur Bilgen" userId="506adc6a-7c8d-4c3d-a4a1-4d7781b3cd0e" providerId="ADAL" clId="{24CA4632-1990-4F80-B2AB-8F19898DC6EA}" dt="2025-02-18T18:33:35.156" v="3104" actId="47"/>
        <pc:sldMkLst>
          <pc:docMk/>
          <pc:sldMk cId="3273420574" sldId="2142532717"/>
        </pc:sldMkLst>
      </pc:sldChg>
      <pc:sldChg chg="addSp delSp modSp new mod modTransition modClrScheme modShow chgLayout">
        <pc:chgData name="Onur Bilgen" userId="506adc6a-7c8d-4c3d-a4a1-4d7781b3cd0e" providerId="ADAL" clId="{24CA4632-1990-4F80-B2AB-8F19898DC6EA}" dt="2025-02-18T18:04:00.679" v="2243" actId="729"/>
        <pc:sldMkLst>
          <pc:docMk/>
          <pc:sldMk cId="2716190886" sldId="2142532718"/>
        </pc:sldMkLst>
      </pc:sldChg>
      <pc:sldChg chg="addSp modSp new">
        <pc:chgData name="Onur Bilgen" userId="506adc6a-7c8d-4c3d-a4a1-4d7781b3cd0e" providerId="ADAL" clId="{24CA4632-1990-4F80-B2AB-8F19898DC6EA}" dt="2025-02-18T18:13:23.919" v="2547"/>
        <pc:sldMkLst>
          <pc:docMk/>
          <pc:sldMk cId="1604645390" sldId="2142532719"/>
        </pc:sldMkLst>
      </pc:sldChg>
      <pc:sldChg chg="addSp modSp new mod modClrScheme chgLayout">
        <pc:chgData name="Onur Bilgen" userId="506adc6a-7c8d-4c3d-a4a1-4d7781b3cd0e" providerId="ADAL" clId="{24CA4632-1990-4F80-B2AB-8F19898DC6EA}" dt="2025-02-18T18:14:02.819" v="2632" actId="20577"/>
        <pc:sldMkLst>
          <pc:docMk/>
          <pc:sldMk cId="1139347156" sldId="2142532720"/>
        </pc:sldMkLst>
      </pc:sldChg>
      <pc:sldChg chg="addSp modSp new mod modClrScheme chgLayout">
        <pc:chgData name="Onur Bilgen" userId="506adc6a-7c8d-4c3d-a4a1-4d7781b3cd0e" providerId="ADAL" clId="{24CA4632-1990-4F80-B2AB-8F19898DC6EA}" dt="2025-02-18T18:29:31.978" v="3038"/>
        <pc:sldMkLst>
          <pc:docMk/>
          <pc:sldMk cId="2868105096" sldId="2142532721"/>
        </pc:sldMkLst>
      </pc:sldChg>
      <pc:sldChg chg="add">
        <pc:chgData name="Onur Bilgen" userId="506adc6a-7c8d-4c3d-a4a1-4d7781b3cd0e" providerId="ADAL" clId="{24CA4632-1990-4F80-B2AB-8F19898DC6EA}" dt="2025-02-18T18:32:19.405" v="3084"/>
        <pc:sldMkLst>
          <pc:docMk/>
          <pc:sldMk cId="2361148004" sldId="2142532722"/>
        </pc:sldMkLst>
      </pc:sldChg>
      <pc:sldChg chg="add">
        <pc:chgData name="Onur Bilgen" userId="506adc6a-7c8d-4c3d-a4a1-4d7781b3cd0e" providerId="ADAL" clId="{24CA4632-1990-4F80-B2AB-8F19898DC6EA}" dt="2025-02-18T18:32:22.168" v="3085"/>
        <pc:sldMkLst>
          <pc:docMk/>
          <pc:sldMk cId="2008194329" sldId="2142532723"/>
        </pc:sldMkLst>
      </pc:sldChg>
      <pc:sldChg chg="add">
        <pc:chgData name="Onur Bilgen" userId="506adc6a-7c8d-4c3d-a4a1-4d7781b3cd0e" providerId="ADAL" clId="{24CA4632-1990-4F80-B2AB-8F19898DC6EA}" dt="2025-02-18T18:32:25.262" v="3086"/>
        <pc:sldMkLst>
          <pc:docMk/>
          <pc:sldMk cId="2371799865" sldId="2142532724"/>
        </pc:sldMkLst>
      </pc:sldChg>
      <pc:sldChg chg="add">
        <pc:chgData name="Onur Bilgen" userId="506adc6a-7c8d-4c3d-a4a1-4d7781b3cd0e" providerId="ADAL" clId="{24CA4632-1990-4F80-B2AB-8F19898DC6EA}" dt="2025-02-18T18:32:30.245" v="3087"/>
        <pc:sldMkLst>
          <pc:docMk/>
          <pc:sldMk cId="1825576445" sldId="2142532725"/>
        </pc:sldMkLst>
      </pc:sldChg>
      <pc:sldChg chg="add">
        <pc:chgData name="Onur Bilgen" userId="506adc6a-7c8d-4c3d-a4a1-4d7781b3cd0e" providerId="ADAL" clId="{24CA4632-1990-4F80-B2AB-8F19898DC6EA}" dt="2025-02-18T18:32:33.766" v="3088"/>
        <pc:sldMkLst>
          <pc:docMk/>
          <pc:sldMk cId="3356588455" sldId="2142532726"/>
        </pc:sldMkLst>
      </pc:sldChg>
      <pc:sldChg chg="add">
        <pc:chgData name="Onur Bilgen" userId="506adc6a-7c8d-4c3d-a4a1-4d7781b3cd0e" providerId="ADAL" clId="{24CA4632-1990-4F80-B2AB-8F19898DC6EA}" dt="2025-02-18T18:32:38.390" v="3089"/>
        <pc:sldMkLst>
          <pc:docMk/>
          <pc:sldMk cId="100696799" sldId="2142532727"/>
        </pc:sldMkLst>
      </pc:sldChg>
      <pc:sldChg chg="add">
        <pc:chgData name="Onur Bilgen" userId="506adc6a-7c8d-4c3d-a4a1-4d7781b3cd0e" providerId="ADAL" clId="{24CA4632-1990-4F80-B2AB-8F19898DC6EA}" dt="2025-02-18T18:32:41.229" v="3090"/>
        <pc:sldMkLst>
          <pc:docMk/>
          <pc:sldMk cId="2355260688" sldId="2142532728"/>
        </pc:sldMkLst>
      </pc:sldChg>
      <pc:sldChg chg="add">
        <pc:chgData name="Onur Bilgen" userId="506adc6a-7c8d-4c3d-a4a1-4d7781b3cd0e" providerId="ADAL" clId="{24CA4632-1990-4F80-B2AB-8F19898DC6EA}" dt="2025-02-18T18:32:47.550" v="3091"/>
        <pc:sldMkLst>
          <pc:docMk/>
          <pc:sldMk cId="2087338428" sldId="2142532729"/>
        </pc:sldMkLst>
      </pc:sldChg>
      <pc:sldChg chg="add">
        <pc:chgData name="Onur Bilgen" userId="506adc6a-7c8d-4c3d-a4a1-4d7781b3cd0e" providerId="ADAL" clId="{24CA4632-1990-4F80-B2AB-8F19898DC6EA}" dt="2025-02-18T18:32:50.918" v="3092"/>
        <pc:sldMkLst>
          <pc:docMk/>
          <pc:sldMk cId="3285838733" sldId="2142532730"/>
        </pc:sldMkLst>
      </pc:sldChg>
      <pc:sldChg chg="add">
        <pc:chgData name="Onur Bilgen" userId="506adc6a-7c8d-4c3d-a4a1-4d7781b3cd0e" providerId="ADAL" clId="{24CA4632-1990-4F80-B2AB-8F19898DC6EA}" dt="2025-02-18T18:32:54.586" v="3093"/>
        <pc:sldMkLst>
          <pc:docMk/>
          <pc:sldMk cId="4178309506" sldId="2142532731"/>
        </pc:sldMkLst>
      </pc:sldChg>
      <pc:sldChg chg="add">
        <pc:chgData name="Onur Bilgen" userId="506adc6a-7c8d-4c3d-a4a1-4d7781b3cd0e" providerId="ADAL" clId="{24CA4632-1990-4F80-B2AB-8F19898DC6EA}" dt="2025-02-18T18:33:01.457" v="3094"/>
        <pc:sldMkLst>
          <pc:docMk/>
          <pc:sldMk cId="1869669187" sldId="2142532732"/>
        </pc:sldMkLst>
      </pc:sldChg>
      <pc:sldChg chg="add">
        <pc:chgData name="Onur Bilgen" userId="506adc6a-7c8d-4c3d-a4a1-4d7781b3cd0e" providerId="ADAL" clId="{24CA4632-1990-4F80-B2AB-8F19898DC6EA}" dt="2025-02-18T18:33:05.625" v="3095"/>
        <pc:sldMkLst>
          <pc:docMk/>
          <pc:sldMk cId="981008604" sldId="2142532733"/>
        </pc:sldMkLst>
      </pc:sldChg>
      <pc:sldMasterChg chg="modSp del">
        <pc:chgData name="Onur Bilgen" userId="506adc6a-7c8d-4c3d-a4a1-4d7781b3cd0e" providerId="ADAL" clId="{24CA4632-1990-4F80-B2AB-8F19898DC6EA}" dt="2025-02-13T21:53:39.454" v="2" actId="2696"/>
        <pc:sldMasterMkLst>
          <pc:docMk/>
          <pc:sldMasterMk cId="3045633017" sldId="2147483791"/>
        </pc:sldMasterMkLst>
      </pc:sldMasterChg>
      <pc:sldMasterChg chg="modSp del">
        <pc:chgData name="Onur Bilgen" userId="506adc6a-7c8d-4c3d-a4a1-4d7781b3cd0e" providerId="ADAL" clId="{24CA4632-1990-4F80-B2AB-8F19898DC6EA}" dt="2025-02-13T21:53:42.477" v="4" actId="2696"/>
        <pc:sldMasterMkLst>
          <pc:docMk/>
          <pc:sldMasterMk cId="392475167" sldId="2147483817"/>
        </pc:sldMasterMkLst>
      </pc:sldMasterChg>
      <pc:sldMasterChg chg="modSp del">
        <pc:chgData name="Onur Bilgen" userId="506adc6a-7c8d-4c3d-a4a1-4d7781b3cd0e" providerId="ADAL" clId="{24CA4632-1990-4F80-B2AB-8F19898DC6EA}" dt="2025-02-13T21:53:44.973" v="6" actId="2696"/>
        <pc:sldMasterMkLst>
          <pc:docMk/>
          <pc:sldMasterMk cId="3493976645" sldId="2147483830"/>
        </pc:sldMasterMkLst>
      </pc:sldMasterChg>
      <pc:sldMasterChg chg="modSp del">
        <pc:chgData name="Onur Bilgen" userId="506adc6a-7c8d-4c3d-a4a1-4d7781b3cd0e" providerId="ADAL" clId="{24CA4632-1990-4F80-B2AB-8F19898DC6EA}" dt="2025-02-13T21:53:48.485" v="8" actId="2696"/>
        <pc:sldMasterMkLst>
          <pc:docMk/>
          <pc:sldMasterMk cId="4195047220" sldId="2147483855"/>
        </pc:sldMasterMkLst>
      </pc:sldMasterChg>
      <pc:sldMasterChg chg="modSp del">
        <pc:chgData name="Onur Bilgen" userId="506adc6a-7c8d-4c3d-a4a1-4d7781b3cd0e" providerId="ADAL" clId="{24CA4632-1990-4F80-B2AB-8F19898DC6EA}" dt="2025-02-13T21:55:27.525" v="20" actId="2696"/>
        <pc:sldMasterMkLst>
          <pc:docMk/>
          <pc:sldMasterMk cId="1546178891" sldId="2147484002"/>
        </pc:sldMasterMkLst>
      </pc:sldMasterChg>
      <pc:sldMasterChg chg="modSp del">
        <pc:chgData name="Onur Bilgen" userId="506adc6a-7c8d-4c3d-a4a1-4d7781b3cd0e" providerId="ADAL" clId="{24CA4632-1990-4F80-B2AB-8F19898DC6EA}" dt="2025-02-13T21:54:06.015" v="11" actId="2696"/>
        <pc:sldMasterMkLst>
          <pc:docMk/>
          <pc:sldMasterMk cId="3637966028" sldId="2147484017"/>
        </pc:sldMasterMkLst>
      </pc:sldMasterChg>
      <pc:sldMasterChg chg="modSp del">
        <pc:chgData name="Onur Bilgen" userId="506adc6a-7c8d-4c3d-a4a1-4d7781b3cd0e" providerId="ADAL" clId="{24CA4632-1990-4F80-B2AB-8F19898DC6EA}" dt="2025-02-13T21:54:14.012" v="13" actId="2696"/>
        <pc:sldMasterMkLst>
          <pc:docMk/>
          <pc:sldMasterMk cId="2234660508" sldId="2147484067"/>
        </pc:sldMasterMkLst>
      </pc:sldMasterChg>
      <pc:sldMasterChg chg="modSp del">
        <pc:chgData name="Onur Bilgen" userId="506adc6a-7c8d-4c3d-a4a1-4d7781b3cd0e" providerId="ADAL" clId="{24CA4632-1990-4F80-B2AB-8F19898DC6EA}" dt="2025-02-13T21:55:40.936" v="21" actId="2696"/>
        <pc:sldMasterMkLst>
          <pc:docMk/>
          <pc:sldMasterMk cId="2951015024" sldId="2147484103"/>
        </pc:sldMasterMkLst>
      </pc:sldMasterChg>
      <pc:sldMasterChg chg="modSp del delSldLayout modSldLayout">
        <pc:chgData name="Onur Bilgen" userId="506adc6a-7c8d-4c3d-a4a1-4d7781b3cd0e" providerId="ADAL" clId="{24CA4632-1990-4F80-B2AB-8F19898DC6EA}" dt="2025-02-13T22:03:47.022" v="78" actId="47"/>
        <pc:sldMasterMkLst>
          <pc:docMk/>
          <pc:sldMasterMk cId="2057105168" sldId="2147484128"/>
        </pc:sldMasterMkLst>
        <pc:sldLayoutChg chg="del">
          <pc:chgData name="Onur Bilgen" userId="506adc6a-7c8d-4c3d-a4a1-4d7781b3cd0e" providerId="ADAL" clId="{24CA4632-1990-4F80-B2AB-8F19898DC6EA}" dt="2025-02-13T22:03:47.022" v="78" actId="47"/>
          <pc:sldLayoutMkLst>
            <pc:docMk/>
            <pc:sldMasterMk cId="2057105168" sldId="2147484128"/>
            <pc:sldLayoutMk cId="3388369959" sldId="2147484129"/>
          </pc:sldLayoutMkLst>
        </pc:sldLayoutChg>
        <pc:sldLayoutChg chg="modSp del">
          <pc:chgData name="Onur Bilgen" userId="506adc6a-7c8d-4c3d-a4a1-4d7781b3cd0e" providerId="ADAL" clId="{24CA4632-1990-4F80-B2AB-8F19898DC6EA}" dt="2025-02-13T22:03:47.022" v="78" actId="47"/>
          <pc:sldLayoutMkLst>
            <pc:docMk/>
            <pc:sldMasterMk cId="2057105168" sldId="2147484128"/>
            <pc:sldLayoutMk cId="1305877823" sldId="2147484130"/>
          </pc:sldLayoutMkLst>
        </pc:sldLayoutChg>
        <pc:sldLayoutChg chg="del">
          <pc:chgData name="Onur Bilgen" userId="506adc6a-7c8d-4c3d-a4a1-4d7781b3cd0e" providerId="ADAL" clId="{24CA4632-1990-4F80-B2AB-8F19898DC6EA}" dt="2025-02-13T22:03:47.022" v="78" actId="47"/>
          <pc:sldLayoutMkLst>
            <pc:docMk/>
            <pc:sldMasterMk cId="2057105168" sldId="2147484128"/>
            <pc:sldLayoutMk cId="1788273216" sldId="2147484131"/>
          </pc:sldLayoutMkLst>
        </pc:sldLayoutChg>
        <pc:sldLayoutChg chg="del">
          <pc:chgData name="Onur Bilgen" userId="506adc6a-7c8d-4c3d-a4a1-4d7781b3cd0e" providerId="ADAL" clId="{24CA4632-1990-4F80-B2AB-8F19898DC6EA}" dt="2025-02-13T22:03:47.022" v="78" actId="47"/>
          <pc:sldLayoutMkLst>
            <pc:docMk/>
            <pc:sldMasterMk cId="2057105168" sldId="2147484128"/>
            <pc:sldLayoutMk cId="710173228" sldId="2147484132"/>
          </pc:sldLayoutMkLst>
        </pc:sldLayoutChg>
        <pc:sldLayoutChg chg="del">
          <pc:chgData name="Onur Bilgen" userId="506adc6a-7c8d-4c3d-a4a1-4d7781b3cd0e" providerId="ADAL" clId="{24CA4632-1990-4F80-B2AB-8F19898DC6EA}" dt="2025-02-13T22:03:47.022" v="78" actId="47"/>
          <pc:sldLayoutMkLst>
            <pc:docMk/>
            <pc:sldMasterMk cId="2057105168" sldId="2147484128"/>
            <pc:sldLayoutMk cId="932917306" sldId="2147484133"/>
          </pc:sldLayoutMkLst>
        </pc:sldLayoutChg>
        <pc:sldLayoutChg chg="del">
          <pc:chgData name="Onur Bilgen" userId="506adc6a-7c8d-4c3d-a4a1-4d7781b3cd0e" providerId="ADAL" clId="{24CA4632-1990-4F80-B2AB-8F19898DC6EA}" dt="2025-02-13T22:03:47.022" v="78" actId="47"/>
          <pc:sldLayoutMkLst>
            <pc:docMk/>
            <pc:sldMasterMk cId="2057105168" sldId="2147484128"/>
            <pc:sldLayoutMk cId="3014842946" sldId="2147484280"/>
          </pc:sldLayoutMkLst>
        </pc:sldLayoutChg>
        <pc:sldLayoutChg chg="del">
          <pc:chgData name="Onur Bilgen" userId="506adc6a-7c8d-4c3d-a4a1-4d7781b3cd0e" providerId="ADAL" clId="{24CA4632-1990-4F80-B2AB-8F19898DC6EA}" dt="2025-02-13T22:03:47.022" v="78" actId="47"/>
          <pc:sldLayoutMkLst>
            <pc:docMk/>
            <pc:sldMasterMk cId="2057105168" sldId="2147484128"/>
            <pc:sldLayoutMk cId="2794664092" sldId="2147484285"/>
          </pc:sldLayoutMkLst>
        </pc:sldLayoutChg>
      </pc:sldMasterChg>
      <pc:sldMasterChg chg="modSp">
        <pc:chgData name="Onur Bilgen" userId="506adc6a-7c8d-4c3d-a4a1-4d7781b3cd0e" providerId="ADAL" clId="{24CA4632-1990-4F80-B2AB-8F19898DC6EA}" dt="2025-02-13T21:54:43.425" v="15" actId="735"/>
        <pc:sldMasterMkLst>
          <pc:docMk/>
          <pc:sldMasterMk cId="550425773" sldId="2147484134"/>
        </pc:sldMasterMkLst>
      </pc:sldMasterChg>
      <pc:sldMasterChg chg="modSp del">
        <pc:chgData name="Onur Bilgen" userId="506adc6a-7c8d-4c3d-a4a1-4d7781b3cd0e" providerId="ADAL" clId="{24CA4632-1990-4F80-B2AB-8F19898DC6EA}" dt="2025-02-13T21:54:51.831" v="17" actId="2696"/>
        <pc:sldMasterMkLst>
          <pc:docMk/>
          <pc:sldMasterMk cId="3872344072" sldId="2147484179"/>
        </pc:sldMasterMkLst>
      </pc:sldMasterChg>
      <pc:sldMasterChg chg="delSp modSp mod setBg modSldLayout sldLayoutOrd">
        <pc:chgData name="Onur Bilgen" userId="506adc6a-7c8d-4c3d-a4a1-4d7781b3cd0e" providerId="ADAL" clId="{24CA4632-1990-4F80-B2AB-8F19898DC6EA}" dt="2025-02-13T22:32:08.108" v="454" actId="6013"/>
        <pc:sldMasterMkLst>
          <pc:docMk/>
          <pc:sldMasterMk cId="1191228278" sldId="2147484268"/>
        </pc:sldMasterMkLst>
        <pc:sldLayoutChg chg="delSp modSp mod">
          <pc:chgData name="Onur Bilgen" userId="506adc6a-7c8d-4c3d-a4a1-4d7781b3cd0e" providerId="ADAL" clId="{24CA4632-1990-4F80-B2AB-8F19898DC6EA}" dt="2025-02-13T22:25:46.090" v="430" actId="14100"/>
          <pc:sldLayoutMkLst>
            <pc:docMk/>
            <pc:sldMasterMk cId="1191228278" sldId="2147484268"/>
            <pc:sldLayoutMk cId="646936912" sldId="2147484272"/>
          </pc:sldLayoutMkLst>
        </pc:sldLayoutChg>
        <pc:sldLayoutChg chg="modSp mod">
          <pc:chgData name="Onur Bilgen" userId="506adc6a-7c8d-4c3d-a4a1-4d7781b3cd0e" providerId="ADAL" clId="{24CA4632-1990-4F80-B2AB-8F19898DC6EA}" dt="2025-02-13T22:25:53.459" v="434" actId="1076"/>
          <pc:sldLayoutMkLst>
            <pc:docMk/>
            <pc:sldMasterMk cId="1191228278" sldId="2147484268"/>
            <pc:sldLayoutMk cId="914402659" sldId="2147484274"/>
          </pc:sldLayoutMkLst>
        </pc:sldLayoutChg>
        <pc:sldLayoutChg chg="ord">
          <pc:chgData name="Onur Bilgen" userId="506adc6a-7c8d-4c3d-a4a1-4d7781b3cd0e" providerId="ADAL" clId="{24CA4632-1990-4F80-B2AB-8F19898DC6EA}" dt="2025-02-13T22:28:06.708" v="441" actId="20578"/>
          <pc:sldLayoutMkLst>
            <pc:docMk/>
            <pc:sldMasterMk cId="1191228278" sldId="2147484268"/>
            <pc:sldLayoutMk cId="3184259723" sldId="2147484281"/>
          </pc:sldLayoutMkLst>
        </pc:sldLayoutChg>
      </pc:sldMasterChg>
    </pc:docChg>
  </pc:docChgLst>
  <pc:docChgLst>
    <pc:chgData name="Guest User" userId="S::urn:spo:anon#9e4c01a56d8e26a86e9b2d5b89ba66cccbebea26437f0d42405b0056ffbdad79::" providerId="AD" clId="Web-{5AF5DC1C-52DC-F99D-290B-71B8DD080B85}"/>
    <pc:docChg chg="modSld">
      <pc:chgData name="Guest User" userId="S::urn:spo:anon#9e4c01a56d8e26a86e9b2d5b89ba66cccbebea26437f0d42405b0056ffbdad79::" providerId="AD" clId="Web-{5AF5DC1C-52DC-F99D-290B-71B8DD080B85}" dt="2025-03-19T00:52:55.105" v="81" actId="20577"/>
      <pc:docMkLst>
        <pc:docMk/>
      </pc:docMkLst>
      <pc:sldChg chg="modSp">
        <pc:chgData name="Guest User" userId="S::urn:spo:anon#9e4c01a56d8e26a86e9b2d5b89ba66cccbebea26437f0d42405b0056ffbdad79::" providerId="AD" clId="Web-{5AF5DC1C-52DC-F99D-290B-71B8DD080B85}" dt="2025-03-19T00:52:21.682" v="58" actId="20577"/>
        <pc:sldMkLst>
          <pc:docMk/>
          <pc:sldMk cId="1657601601" sldId="10249"/>
        </pc:sldMkLst>
      </pc:sldChg>
      <pc:sldChg chg="modSp">
        <pc:chgData name="Guest User" userId="S::urn:spo:anon#9e4c01a56d8e26a86e9b2d5b89ba66cccbebea26437f0d42405b0056ffbdad79::" providerId="AD" clId="Web-{5AF5DC1C-52DC-F99D-290B-71B8DD080B85}" dt="2025-03-19T00:52:55.105" v="81" actId="20577"/>
        <pc:sldMkLst>
          <pc:docMk/>
          <pc:sldMk cId="1608847325" sldId="10251"/>
        </pc:sldMkLst>
      </pc:sldChg>
      <pc:sldChg chg="modSp">
        <pc:chgData name="Guest User" userId="S::urn:spo:anon#9e4c01a56d8e26a86e9b2d5b89ba66cccbebea26437f0d42405b0056ffbdad79::" providerId="AD" clId="Web-{5AF5DC1C-52DC-F99D-290B-71B8DD080B85}" dt="2025-03-19T00:52:42.433" v="60" actId="1076"/>
        <pc:sldMkLst>
          <pc:docMk/>
          <pc:sldMk cId="2966630945" sldId="10253"/>
        </pc:sldMkLst>
      </pc:sldChg>
    </pc:docChg>
  </pc:docChgLst>
  <pc:docChgLst>
    <pc:chgData name="James Gibert" userId="S::secretary@smasisgroup.onmicrosoft.com::e156af1d-7b38-4435-a528-5006b0ca67f8" providerId="AD" clId="Web-{06468A17-0BE9-115B-D1F3-738DE2E79E3B}"/>
    <pc:docChg chg="modSld">
      <pc:chgData name="James Gibert" userId="S::secretary@smasisgroup.onmicrosoft.com::e156af1d-7b38-4435-a528-5006b0ca67f8" providerId="AD" clId="Web-{06468A17-0BE9-115B-D1F3-738DE2E79E3B}" dt="2025-03-18T16:47:25.981" v="266"/>
      <pc:docMkLst>
        <pc:docMk/>
      </pc:docMkLst>
      <pc:sldChg chg="modSp">
        <pc:chgData name="James Gibert" userId="S::secretary@smasisgroup.onmicrosoft.com::e156af1d-7b38-4435-a528-5006b0ca67f8" providerId="AD" clId="Web-{06468A17-0BE9-115B-D1F3-738DE2E79E3B}" dt="2025-03-18T16:38:33.133" v="6" actId="14100"/>
        <pc:sldMkLst>
          <pc:docMk/>
          <pc:sldMk cId="4202134398" sldId="1647"/>
        </pc:sldMkLst>
      </pc:sldChg>
      <pc:sldChg chg="delSp modSp">
        <pc:chgData name="James Gibert" userId="S::secretary@smasisgroup.onmicrosoft.com::e156af1d-7b38-4435-a528-5006b0ca67f8" providerId="AD" clId="Web-{06468A17-0BE9-115B-D1F3-738DE2E79E3B}" dt="2025-03-18T16:47:25.981" v="266"/>
        <pc:sldMkLst>
          <pc:docMk/>
          <pc:sldMk cId="2868105096" sldId="2142532721"/>
        </pc:sldMkLst>
      </pc:sldChg>
    </pc:docChg>
  </pc:docChgLst>
  <pc:docChgLst>
    <pc:chgData name="Guest User" userId="S::urn:spo:anon#9e4c01a56d8e26a86e9b2d5b89ba66cccbebea26437f0d42405b0056ffbdad79::" providerId="AD" clId="Web-{F348554B-0B0A-4B5A-A176-02A20BDF7355}"/>
    <pc:docChg chg="modSld">
      <pc:chgData name="Guest User" userId="S::urn:spo:anon#9e4c01a56d8e26a86e9b2d5b89ba66cccbebea26437f0d42405b0056ffbdad79::" providerId="AD" clId="Web-{F348554B-0B0A-4B5A-A176-02A20BDF7355}" dt="2025-03-11T15:59:31.727" v="6" actId="1076"/>
      <pc:docMkLst>
        <pc:docMk/>
      </pc:docMkLst>
      <pc:sldChg chg="modSp">
        <pc:chgData name="Guest User" userId="S::urn:spo:anon#9e4c01a56d8e26a86e9b2d5b89ba66cccbebea26437f0d42405b0056ffbdad79::" providerId="AD" clId="Web-{F348554B-0B0A-4B5A-A176-02A20BDF7355}" dt="2025-03-11T15:57:00.445" v="0" actId="1076"/>
        <pc:sldMkLst>
          <pc:docMk/>
          <pc:sldMk cId="1591959793" sldId="406"/>
        </pc:sldMkLst>
      </pc:sldChg>
      <pc:sldChg chg="modSp">
        <pc:chgData name="Guest User" userId="S::urn:spo:anon#9e4c01a56d8e26a86e9b2d5b89ba66cccbebea26437f0d42405b0056ffbdad79::" providerId="AD" clId="Web-{F348554B-0B0A-4B5A-A176-02A20BDF7355}" dt="2025-03-11T15:57:49.242" v="5" actId="1076"/>
        <pc:sldMkLst>
          <pc:docMk/>
          <pc:sldMk cId="2410386794" sldId="1702"/>
        </pc:sldMkLst>
      </pc:sldChg>
      <pc:sldChg chg="modSp">
        <pc:chgData name="Guest User" userId="S::urn:spo:anon#9e4c01a56d8e26a86e9b2d5b89ba66cccbebea26437f0d42405b0056ffbdad79::" providerId="AD" clId="Web-{F348554B-0B0A-4B5A-A176-02A20BDF7355}" dt="2025-03-11T15:59:31.727" v="6" actId="1076"/>
        <pc:sldMkLst>
          <pc:docMk/>
          <pc:sldMk cId="2671009217" sldId="10183"/>
        </pc:sldMkLst>
      </pc:sldChg>
    </pc:docChg>
  </pc:docChgLst>
  <pc:docChgLst>
    <pc:chgData name="Guest User" userId="S::urn:spo:anon#9e4c01a56d8e26a86e9b2d5b89ba66cccbebea26437f0d42405b0056ffbdad79::" providerId="AD" clId="Web-{CCDE8839-47A3-18CB-D474-CDD104616CE3}"/>
    <pc:docChg chg="modSld">
      <pc:chgData name="Guest User" userId="S::urn:spo:anon#9e4c01a56d8e26a86e9b2d5b89ba66cccbebea26437f0d42405b0056ffbdad79::" providerId="AD" clId="Web-{CCDE8839-47A3-18CB-D474-CDD104616CE3}" dt="2025-03-12T00:59:31.780" v="1" actId="20577"/>
      <pc:docMkLst>
        <pc:docMk/>
      </pc:docMkLst>
      <pc:sldChg chg="modSp">
        <pc:chgData name="Guest User" userId="S::urn:spo:anon#9e4c01a56d8e26a86e9b2d5b89ba66cccbebea26437f0d42405b0056ffbdad79::" providerId="AD" clId="Web-{CCDE8839-47A3-18CB-D474-CDD104616CE3}" dt="2025-03-12T00:59:31.780" v="1" actId="20577"/>
        <pc:sldMkLst>
          <pc:docMk/>
          <pc:sldMk cId="2671009217" sldId="10183"/>
        </pc:sldMkLst>
      </pc:sldChg>
    </pc:docChg>
  </pc:docChgLst>
  <pc:docChgLst>
    <pc:chgData name="Guest User" userId="S::urn:spo:anon#9e4c01a56d8e26a86e9b2d5b89ba66cccbebea26437f0d42405b0056ffbdad79::" providerId="AD" clId="Web-{62EF0C03-186F-E4AA-4AE5-333982063475}"/>
    <pc:docChg chg="modSld">
      <pc:chgData name="Guest User" userId="S::urn:spo:anon#9e4c01a56d8e26a86e9b2d5b89ba66cccbebea26437f0d42405b0056ffbdad79::" providerId="AD" clId="Web-{62EF0C03-186F-E4AA-4AE5-333982063475}" dt="2025-03-18T16:45:20.133" v="73"/>
      <pc:docMkLst>
        <pc:docMk/>
      </pc:docMkLst>
      <pc:sldChg chg="delSp modSp">
        <pc:chgData name="Guest User" userId="S::urn:spo:anon#9e4c01a56d8e26a86e9b2d5b89ba66cccbebea26437f0d42405b0056ffbdad79::" providerId="AD" clId="Web-{62EF0C03-186F-E4AA-4AE5-333982063475}" dt="2025-03-18T16:39:22.525" v="19"/>
        <pc:sldMkLst>
          <pc:docMk/>
          <pc:sldMk cId="3241503641" sldId="1645"/>
        </pc:sldMkLst>
      </pc:sldChg>
      <pc:sldChg chg="modSp">
        <pc:chgData name="Guest User" userId="S::urn:spo:anon#9e4c01a56d8e26a86e9b2d5b89ba66cccbebea26437f0d42405b0056ffbdad79::" providerId="AD" clId="Web-{62EF0C03-186F-E4AA-4AE5-333982063475}" dt="2025-03-18T16:39:03.337" v="15" actId="20577"/>
        <pc:sldMkLst>
          <pc:docMk/>
          <pc:sldMk cId="3704498164" sldId="1649"/>
        </pc:sldMkLst>
      </pc:sldChg>
      <pc:sldChg chg="modSp">
        <pc:chgData name="Guest User" userId="S::urn:spo:anon#9e4c01a56d8e26a86e9b2d5b89ba66cccbebea26437f0d42405b0056ffbdad79::" providerId="AD" clId="Web-{62EF0C03-186F-E4AA-4AE5-333982063475}" dt="2025-03-18T16:38:33.275" v="10" actId="20577"/>
        <pc:sldMkLst>
          <pc:docMk/>
          <pc:sldMk cId="3227270368" sldId="1652"/>
        </pc:sldMkLst>
      </pc:sldChg>
      <pc:sldChg chg="modSp">
        <pc:chgData name="Guest User" userId="S::urn:spo:anon#9e4c01a56d8e26a86e9b2d5b89ba66cccbebea26437f0d42405b0056ffbdad79::" providerId="AD" clId="Web-{62EF0C03-186F-E4AA-4AE5-333982063475}" dt="2025-03-18T16:41:39.243" v="71" actId="1076"/>
        <pc:sldMkLst>
          <pc:docMk/>
          <pc:sldMk cId="1599164280" sldId="2142532701"/>
        </pc:sldMkLst>
      </pc:sldChg>
      <pc:sldChg chg="modSp">
        <pc:chgData name="Guest User" userId="S::urn:spo:anon#9e4c01a56d8e26a86e9b2d5b89ba66cccbebea26437f0d42405b0056ffbdad79::" providerId="AD" clId="Web-{62EF0C03-186F-E4AA-4AE5-333982063475}" dt="2025-03-18T16:45:20.133" v="73"/>
        <pc:sldMkLst>
          <pc:docMk/>
          <pc:sldMk cId="2868105096" sldId="2142532721"/>
        </pc:sldMkLst>
      </pc:sldChg>
      <pc:sldChg chg="addSp modSp mod modClrScheme chgLayout">
        <pc:chgData name="Guest User" userId="S::urn:spo:anon#9e4c01a56d8e26a86e9b2d5b89ba66cccbebea26437f0d42405b0056ffbdad79::" providerId="AD" clId="Web-{62EF0C03-186F-E4AA-4AE5-333982063475}" dt="2025-03-18T16:40:12.728" v="40" actId="20577"/>
        <pc:sldMkLst>
          <pc:docMk/>
          <pc:sldMk cId="4058046792" sldId="2142532738"/>
        </pc:sldMkLst>
      </pc:sldChg>
      <pc:sldChg chg="addSp modSp">
        <pc:chgData name="Guest User" userId="S::urn:spo:anon#9e4c01a56d8e26a86e9b2d5b89ba66cccbebea26437f0d42405b0056ffbdad79::" providerId="AD" clId="Web-{62EF0C03-186F-E4AA-4AE5-333982063475}" dt="2025-03-18T16:40:27.118" v="51" actId="20577"/>
        <pc:sldMkLst>
          <pc:docMk/>
          <pc:sldMk cId="3393113724" sldId="2142532739"/>
        </pc:sldMkLst>
      </pc:sldChg>
      <pc:sldChg chg="addSp">
        <pc:chgData name="Guest User" userId="S::urn:spo:anon#9e4c01a56d8e26a86e9b2d5b89ba66cccbebea26437f0d42405b0056ffbdad79::" providerId="AD" clId="Web-{62EF0C03-186F-E4AA-4AE5-333982063475}" dt="2025-03-18T16:40:31.946" v="52"/>
        <pc:sldMkLst>
          <pc:docMk/>
          <pc:sldMk cId="2569717420" sldId="2142532740"/>
        </pc:sldMkLst>
      </pc:sldChg>
      <pc:sldChg chg="addSp">
        <pc:chgData name="Guest User" userId="S::urn:spo:anon#9e4c01a56d8e26a86e9b2d5b89ba66cccbebea26437f0d42405b0056ffbdad79::" providerId="AD" clId="Web-{62EF0C03-186F-E4AA-4AE5-333982063475}" dt="2025-03-18T16:40:35.603" v="53"/>
        <pc:sldMkLst>
          <pc:docMk/>
          <pc:sldMk cId="589070936" sldId="2142532741"/>
        </pc:sldMkLst>
      </pc:sldChg>
      <pc:sldChg chg="addSp">
        <pc:chgData name="Guest User" userId="S::urn:spo:anon#9e4c01a56d8e26a86e9b2d5b89ba66cccbebea26437f0d42405b0056ffbdad79::" providerId="AD" clId="Web-{62EF0C03-186F-E4AA-4AE5-333982063475}" dt="2025-03-18T16:40:37.571" v="54"/>
        <pc:sldMkLst>
          <pc:docMk/>
          <pc:sldMk cId="1167659610" sldId="2142532742"/>
        </pc:sldMkLst>
      </pc:sldChg>
      <pc:sldChg chg="addSp">
        <pc:chgData name="Guest User" userId="S::urn:spo:anon#9e4c01a56d8e26a86e9b2d5b89ba66cccbebea26437f0d42405b0056ffbdad79::" providerId="AD" clId="Web-{62EF0C03-186F-E4AA-4AE5-333982063475}" dt="2025-03-18T16:40:39.275" v="55"/>
        <pc:sldMkLst>
          <pc:docMk/>
          <pc:sldMk cId="2602472704" sldId="2142532743"/>
        </pc:sldMkLst>
      </pc:sldChg>
      <pc:sldChg chg="addSp">
        <pc:chgData name="Guest User" userId="S::urn:spo:anon#9e4c01a56d8e26a86e9b2d5b89ba66cccbebea26437f0d42405b0056ffbdad79::" providerId="AD" clId="Web-{62EF0C03-186F-E4AA-4AE5-333982063475}" dt="2025-03-18T16:40:42.212" v="56"/>
        <pc:sldMkLst>
          <pc:docMk/>
          <pc:sldMk cId="2619409850" sldId="2142532744"/>
        </pc:sldMkLst>
      </pc:sldChg>
      <pc:sldChg chg="addSp">
        <pc:chgData name="Guest User" userId="S::urn:spo:anon#9e4c01a56d8e26a86e9b2d5b89ba66cccbebea26437f0d42405b0056ffbdad79::" providerId="AD" clId="Web-{62EF0C03-186F-E4AA-4AE5-333982063475}" dt="2025-03-18T16:40:43.525" v="57"/>
        <pc:sldMkLst>
          <pc:docMk/>
          <pc:sldMk cId="1895576239" sldId="2142532745"/>
        </pc:sldMkLst>
      </pc:sldChg>
      <pc:sldChg chg="addSp">
        <pc:chgData name="Guest User" userId="S::urn:spo:anon#9e4c01a56d8e26a86e9b2d5b89ba66cccbebea26437f0d42405b0056ffbdad79::" providerId="AD" clId="Web-{62EF0C03-186F-E4AA-4AE5-333982063475}" dt="2025-03-18T16:40:45.087" v="58"/>
        <pc:sldMkLst>
          <pc:docMk/>
          <pc:sldMk cId="291816365" sldId="2142532746"/>
        </pc:sldMkLst>
      </pc:sldChg>
      <pc:sldChg chg="addSp">
        <pc:chgData name="Guest User" userId="S::urn:spo:anon#9e4c01a56d8e26a86e9b2d5b89ba66cccbebea26437f0d42405b0056ffbdad79::" providerId="AD" clId="Web-{62EF0C03-186F-E4AA-4AE5-333982063475}" dt="2025-03-18T16:40:47.384" v="59"/>
        <pc:sldMkLst>
          <pc:docMk/>
          <pc:sldMk cId="697331756" sldId="2142532747"/>
        </pc:sldMkLst>
      </pc:sldChg>
      <pc:sldChg chg="addSp">
        <pc:chgData name="Guest User" userId="S::urn:spo:anon#9e4c01a56d8e26a86e9b2d5b89ba66cccbebea26437f0d42405b0056ffbdad79::" providerId="AD" clId="Web-{62EF0C03-186F-E4AA-4AE5-333982063475}" dt="2025-03-18T16:40:50.103" v="60"/>
        <pc:sldMkLst>
          <pc:docMk/>
          <pc:sldMk cId="2118991080" sldId="2142532748"/>
        </pc:sldMkLst>
      </pc:sldChg>
      <pc:sldChg chg="addSp">
        <pc:chgData name="Guest User" userId="S::urn:spo:anon#9e4c01a56d8e26a86e9b2d5b89ba66cccbebea26437f0d42405b0056ffbdad79::" providerId="AD" clId="Web-{62EF0C03-186F-E4AA-4AE5-333982063475}" dt="2025-03-18T16:40:52.415" v="61"/>
        <pc:sldMkLst>
          <pc:docMk/>
          <pc:sldMk cId="2841237538" sldId="2142532749"/>
        </pc:sldMkLst>
      </pc:sldChg>
      <pc:sldChg chg="addSp">
        <pc:chgData name="Guest User" userId="S::urn:spo:anon#9e4c01a56d8e26a86e9b2d5b89ba66cccbebea26437f0d42405b0056ffbdad79::" providerId="AD" clId="Web-{62EF0C03-186F-E4AA-4AE5-333982063475}" dt="2025-03-18T16:40:54.384" v="62"/>
        <pc:sldMkLst>
          <pc:docMk/>
          <pc:sldMk cId="3326877567" sldId="2142532750"/>
        </pc:sldMkLst>
      </pc:sldChg>
      <pc:sldChg chg="addSp">
        <pc:chgData name="Guest User" userId="S::urn:spo:anon#9e4c01a56d8e26a86e9b2d5b89ba66cccbebea26437f0d42405b0056ffbdad79::" providerId="AD" clId="Web-{62EF0C03-186F-E4AA-4AE5-333982063475}" dt="2025-03-18T16:40:56.087" v="63"/>
        <pc:sldMkLst>
          <pc:docMk/>
          <pc:sldMk cId="558690450" sldId="2142532751"/>
        </pc:sldMkLst>
      </pc:sldChg>
      <pc:sldChg chg="addSp">
        <pc:chgData name="Guest User" userId="S::urn:spo:anon#9e4c01a56d8e26a86e9b2d5b89ba66cccbebea26437f0d42405b0056ffbdad79::" providerId="AD" clId="Web-{62EF0C03-186F-E4AA-4AE5-333982063475}" dt="2025-03-18T16:40:57.399" v="64"/>
        <pc:sldMkLst>
          <pc:docMk/>
          <pc:sldMk cId="2479574304" sldId="2142532752"/>
        </pc:sldMkLst>
      </pc:sldChg>
      <pc:sldChg chg="addSp">
        <pc:chgData name="Guest User" userId="S::urn:spo:anon#9e4c01a56d8e26a86e9b2d5b89ba66cccbebea26437f0d42405b0056ffbdad79::" providerId="AD" clId="Web-{62EF0C03-186F-E4AA-4AE5-333982063475}" dt="2025-03-18T16:40:59.665" v="65"/>
        <pc:sldMkLst>
          <pc:docMk/>
          <pc:sldMk cId="629540558" sldId="2142532753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383" cy="469745"/>
          </a:xfrm>
          <a:prstGeom prst="rect">
            <a:avLst/>
          </a:prstGeom>
        </p:spPr>
        <p:txBody>
          <a:bodyPr vert="horz" lIns="92464" tIns="46232" rIns="92464" bIns="46232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2485" y="0"/>
            <a:ext cx="3078383" cy="469745"/>
          </a:xfrm>
          <a:prstGeom prst="rect">
            <a:avLst/>
          </a:prstGeom>
        </p:spPr>
        <p:txBody>
          <a:bodyPr vert="horz" lIns="92464" tIns="46232" rIns="92464" bIns="46232" rtlCol="0"/>
          <a:lstStyle>
            <a:lvl1pPr algn="r">
              <a:defRPr sz="1200"/>
            </a:lvl1pPr>
          </a:lstStyle>
          <a:p>
            <a:fld id="{8BF974F1-F9BA-4150-9A1D-4C06C67735D1}" type="datetimeFigureOut">
              <a:rPr lang="en-US" smtClean="0"/>
              <a:t>7/18/2025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03325" y="703263"/>
            <a:ext cx="4695825" cy="35210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464" tIns="46232" rIns="92464" bIns="46232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10891" y="4460167"/>
            <a:ext cx="5680693" cy="4224494"/>
          </a:xfrm>
          <a:prstGeom prst="rect">
            <a:avLst/>
          </a:prstGeom>
        </p:spPr>
        <p:txBody>
          <a:bodyPr vert="horz" lIns="92464" tIns="46232" rIns="92464" bIns="46232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917127"/>
            <a:ext cx="3078383" cy="469745"/>
          </a:xfrm>
          <a:prstGeom prst="rect">
            <a:avLst/>
          </a:prstGeom>
        </p:spPr>
        <p:txBody>
          <a:bodyPr vert="horz" lIns="92464" tIns="46232" rIns="92464" bIns="46232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2485" y="8917127"/>
            <a:ext cx="3078383" cy="469745"/>
          </a:xfrm>
          <a:prstGeom prst="rect">
            <a:avLst/>
          </a:prstGeom>
        </p:spPr>
        <p:txBody>
          <a:bodyPr vert="horz" lIns="92464" tIns="46232" rIns="92464" bIns="46232" rtlCol="0" anchor="b"/>
          <a:lstStyle>
            <a:lvl1pPr algn="r">
              <a:defRPr sz="1200"/>
            </a:lvl1pPr>
          </a:lstStyle>
          <a:p>
            <a:fld id="{9A7FF5BB-1891-4A05-BFED-65474AF28E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00170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386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6933" algn="l" defTabSz="91386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3865" algn="l" defTabSz="91386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0799" algn="l" defTabSz="91386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7731" algn="l" defTabSz="91386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4665" algn="l" defTabSz="91386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1596" algn="l" defTabSz="91386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198530" algn="l" defTabSz="91386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5460" algn="l" defTabSz="91386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1" y="1122363"/>
            <a:ext cx="6858000" cy="2387600"/>
          </a:xfrm>
        </p:spPr>
        <p:txBody>
          <a:bodyPr anchor="b">
            <a:normAutofit/>
          </a:bodyPr>
          <a:lstStyle>
            <a:lvl1pPr algn="ctr">
              <a:defRPr sz="4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1" y="3602039"/>
            <a:ext cx="6858000" cy="1655763"/>
          </a:xfrm>
        </p:spPr>
        <p:txBody>
          <a:bodyPr>
            <a:normAutofit/>
          </a:bodyPr>
          <a:lstStyle>
            <a:lvl1pPr marL="0" indent="0" algn="ctr">
              <a:lnSpc>
                <a:spcPts val="2100"/>
              </a:lnSpc>
              <a:buNone/>
              <a:defRPr sz="1800" cap="all" spc="75"/>
            </a:lvl1pPr>
            <a:lvl2pPr marL="456770" indent="0" algn="ctr">
              <a:buNone/>
              <a:defRPr sz="2000"/>
            </a:lvl2pPr>
            <a:lvl3pPr marL="913539" indent="0" algn="ctr">
              <a:buNone/>
              <a:defRPr sz="1800"/>
            </a:lvl3pPr>
            <a:lvl4pPr marL="1370308" indent="0" algn="ctr">
              <a:buNone/>
              <a:defRPr sz="1600"/>
            </a:lvl4pPr>
            <a:lvl5pPr marL="1827078" indent="0" algn="ctr">
              <a:buNone/>
              <a:defRPr sz="1600"/>
            </a:lvl5pPr>
            <a:lvl6pPr marL="2283847" indent="0" algn="ctr">
              <a:buNone/>
              <a:defRPr sz="1600"/>
            </a:lvl6pPr>
            <a:lvl7pPr marL="2740616" indent="0" algn="ctr">
              <a:buNone/>
              <a:defRPr sz="1600"/>
            </a:lvl7pPr>
            <a:lvl8pPr marL="3197386" indent="0" algn="ctr">
              <a:buNone/>
              <a:defRPr sz="1600"/>
            </a:lvl8pPr>
            <a:lvl9pPr marL="3654155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3544802" y="6492886"/>
            <a:ext cx="2057400" cy="365125"/>
          </a:xfrm>
          <a:prstGeom prst="rect">
            <a:avLst/>
          </a:prstGeom>
        </p:spPr>
        <p:txBody>
          <a:bodyPr lIns="68589" tIns="34295" rIns="68589" bIns="34295"/>
          <a:lstStyle>
            <a:lvl1pPr algn="ctr">
              <a:defRPr sz="800">
                <a:solidFill>
                  <a:srgbClr val="939598"/>
                </a:solidFill>
                <a:latin typeface="Proxima Nova"/>
                <a:cs typeface="Proxima Nova"/>
              </a:defRPr>
            </a:lvl1pPr>
          </a:lstStyle>
          <a:p>
            <a:fld id="{CB50C85F-AAE2-404A-AD6A-05A7CEBBFB5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84174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03272" y="496986"/>
            <a:ext cx="7850983" cy="77717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05760" y="1454046"/>
            <a:ext cx="7848495" cy="4464040"/>
          </a:xfrm>
        </p:spPr>
        <p:txBody>
          <a:bodyPr/>
          <a:lstStyle>
            <a:lvl1pPr marL="465138" indent="-465138">
              <a:lnSpc>
                <a:spcPct val="100000"/>
              </a:lnSpc>
              <a:spcBef>
                <a:spcPts val="600"/>
              </a:spcBef>
              <a:spcAft>
                <a:spcPts val="800"/>
              </a:spcAft>
              <a:buFont typeface="Courier New" panose="02070309020205020404" pitchFamily="49" charset="0"/>
              <a:buChar char="o"/>
              <a:defRPr/>
            </a:lvl1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544802" y="6492886"/>
            <a:ext cx="2057400" cy="365125"/>
          </a:xfrm>
          <a:prstGeom prst="rect">
            <a:avLst/>
          </a:prstGeom>
        </p:spPr>
        <p:txBody>
          <a:bodyPr/>
          <a:lstStyle/>
          <a:p>
            <a:fld id="{A5F17B45-84BD-E74D-947D-DA4D0FF841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8043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558557"/>
            <a:ext cx="7886700" cy="2852737"/>
          </a:xfrm>
        </p:spPr>
        <p:txBody>
          <a:bodyPr anchor="b">
            <a:normAutofit/>
          </a:bodyPr>
          <a:lstStyle>
            <a:lvl1pPr algn="ctr">
              <a:defRPr sz="4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3438288"/>
            <a:ext cx="7886700" cy="1500187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677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3539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030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707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384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061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1973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415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544802" y="6492886"/>
            <a:ext cx="2057400" cy="365125"/>
          </a:xfrm>
          <a:prstGeom prst="rect">
            <a:avLst/>
          </a:prstGeom>
        </p:spPr>
        <p:txBody>
          <a:bodyPr/>
          <a:lstStyle/>
          <a:p>
            <a:fld id="{A5F17B45-84BD-E74D-947D-DA4D0FF841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31679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12D7937-8D2F-4769-B976-AEF718C11EBB}" type="slidenum">
              <a:rPr lang="en-US" smtClean="0"/>
              <a:t>‹#›</a:t>
            </a:fld>
            <a:endParaRPr lang="en-US"/>
          </a:p>
        </p:txBody>
      </p:sp>
      <p:sp>
        <p:nvSpPr>
          <p:cNvPr id="23" name="Date Placeholder 22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425972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3544802" y="6492886"/>
            <a:ext cx="2057400" cy="365125"/>
          </a:xfrm>
          <a:prstGeom prst="rect">
            <a:avLst/>
          </a:prstGeom>
        </p:spPr>
        <p:txBody>
          <a:bodyPr/>
          <a:lstStyle/>
          <a:p>
            <a:fld id="{A5F17B45-84BD-E74D-947D-DA4D0FF841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16101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Image"/>
          <p:cNvSpPr>
            <a:spLocks noGrp="1"/>
          </p:cNvSpPr>
          <p:nvPr>
            <p:ph type="pic" sz="half" idx="13"/>
          </p:nvPr>
        </p:nvSpPr>
        <p:spPr>
          <a:xfrm>
            <a:off x="4723806" y="446484"/>
            <a:ext cx="3750469" cy="5786438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39" name="Title Text"/>
          <p:cNvSpPr>
            <a:spLocks noGrp="1"/>
          </p:cNvSpPr>
          <p:nvPr>
            <p:ph type="title"/>
          </p:nvPr>
        </p:nvSpPr>
        <p:spPr>
          <a:xfrm>
            <a:off x="669727" y="446484"/>
            <a:ext cx="3750469" cy="2803922"/>
          </a:xfrm>
          <a:prstGeom prst="rect">
            <a:avLst/>
          </a:prstGeom>
        </p:spPr>
        <p:txBody>
          <a:bodyPr anchor="b"/>
          <a:lstStyle>
            <a:lvl1pPr>
              <a:defRPr sz="3164"/>
            </a:lvl1pPr>
          </a:lstStyle>
          <a:p>
            <a:r>
              <a:t>Title Text</a:t>
            </a:r>
          </a:p>
        </p:txBody>
      </p:sp>
      <p:sp>
        <p:nvSpPr>
          <p:cNvPr id="40" name="Body Level One…"/>
          <p:cNvSpPr>
            <a:spLocks noGrp="1"/>
          </p:cNvSpPr>
          <p:nvPr>
            <p:ph type="body" sz="quarter" idx="1"/>
          </p:nvPr>
        </p:nvSpPr>
        <p:spPr>
          <a:xfrm>
            <a:off x="669727" y="3348635"/>
            <a:ext cx="3750469" cy="2884289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1688"/>
            </a:lvl1pPr>
            <a:lvl2pPr marL="0" indent="120547" algn="ctr">
              <a:spcBef>
                <a:spcPts val="0"/>
              </a:spcBef>
              <a:buSzTx/>
              <a:buNone/>
              <a:defRPr sz="1688"/>
            </a:lvl2pPr>
            <a:lvl3pPr marL="0" indent="241093" algn="ctr">
              <a:spcBef>
                <a:spcPts val="0"/>
              </a:spcBef>
              <a:buSzTx/>
              <a:buNone/>
              <a:defRPr sz="1688"/>
            </a:lvl3pPr>
            <a:lvl4pPr marL="0" indent="361640" algn="ctr">
              <a:spcBef>
                <a:spcPts val="0"/>
              </a:spcBef>
              <a:buSzTx/>
              <a:buNone/>
              <a:defRPr sz="1688"/>
            </a:lvl4pPr>
            <a:lvl5pPr marL="0" indent="482186" algn="ctr">
              <a:spcBef>
                <a:spcPts val="0"/>
              </a:spcBef>
              <a:buSzTx/>
              <a:buNone/>
              <a:defRPr sz="1688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" name="Slide Number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478635395"/>
      </p:ext>
    </p:extLst>
  </p:cSld>
  <p:clrMapOvr>
    <a:masterClrMapping/>
  </p:clrMapOvr>
  <p:transition spd="med"/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67068" y="500041"/>
            <a:ext cx="8080281" cy="824547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068" y="1454046"/>
            <a:ext cx="8077326" cy="4894377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3544802" y="6492886"/>
            <a:ext cx="2057400" cy="365125"/>
          </a:xfrm>
          <a:prstGeom prst="rect">
            <a:avLst/>
          </a:prstGeom>
        </p:spPr>
        <p:txBody>
          <a:bodyPr lIns="68589" tIns="34295" rIns="68589" bIns="34295"/>
          <a:lstStyle>
            <a:lvl1pPr algn="ctr">
              <a:defRPr sz="800" baseline="0">
                <a:solidFill>
                  <a:srgbClr val="00539F"/>
                </a:solidFill>
                <a:latin typeface="Proxima Nova"/>
                <a:cs typeface="Proxima Nova"/>
              </a:defRPr>
            </a:lvl1pPr>
          </a:lstStyle>
          <a:p>
            <a:fld id="{CB50C85F-AAE2-404A-AD6A-05A7CEBBFB57}" type="slidenum">
              <a:rPr lang="en-US" smtClean="0"/>
              <a:pPr/>
              <a:t>‹#›</a:t>
            </a:fld>
            <a:endParaRPr lang="en-US">
              <a:solidFill>
                <a:srgbClr val="00539F"/>
              </a:solidFill>
            </a:endParaRPr>
          </a:p>
        </p:txBody>
      </p:sp>
      <p:pic>
        <p:nvPicPr>
          <p:cNvPr id="17" name="Picture 16" descr="Logo&#10;&#10;Description automatically generated">
            <a:extLst>
              <a:ext uri="{FF2B5EF4-FFF2-40B4-BE49-F238E27FC236}">
                <a16:creationId xmlns:a16="http://schemas.microsoft.com/office/drawing/2014/main" id="{E7FD4431-5C76-BE4F-ACA3-B81734ADD343}"/>
              </a:ext>
            </a:extLst>
          </p:cNvPr>
          <p:cNvPicPr>
            <a:picLocks noChangeAspect="1"/>
          </p:cNvPicPr>
          <p:nvPr userDrawn="1"/>
        </p:nvPicPr>
        <p:blipFill>
          <a:blip r:embed="rId8"/>
          <a:stretch>
            <a:fillRect/>
          </a:stretch>
        </p:blipFill>
        <p:spPr>
          <a:xfrm>
            <a:off x="7907988" y="6041898"/>
            <a:ext cx="848835" cy="6726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12282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69" r:id="rId1"/>
    <p:sldLayoutId id="2147484270" r:id="rId2"/>
    <p:sldLayoutId id="2147484271" r:id="rId3"/>
    <p:sldLayoutId id="2147484281" r:id="rId4"/>
    <p:sldLayoutId id="2147484275" r:id="rId5"/>
    <p:sldLayoutId id="2147484282" r:id="rId6"/>
  </p:sldLayoutIdLst>
  <p:hf hdr="0" ftr="0" dt="0"/>
  <p:txStyles>
    <p:titleStyle>
      <a:lvl1pPr algn="l" defTabSz="913539" rtl="0" eaLnBrk="1" latinLnBrk="0" hangingPunct="1">
        <a:lnSpc>
          <a:spcPct val="90000"/>
        </a:lnSpc>
        <a:spcBef>
          <a:spcPct val="0"/>
        </a:spcBef>
        <a:buNone/>
        <a:defRPr sz="3000" b="1" i="0" kern="1200">
          <a:solidFill>
            <a:srgbClr val="0092D2"/>
          </a:solidFill>
          <a:latin typeface="Arial"/>
          <a:ea typeface="+mj-ea"/>
          <a:cs typeface="Arial"/>
        </a:defRPr>
      </a:lvl1pPr>
    </p:titleStyle>
    <p:bodyStyle>
      <a:lvl1pPr marL="465138" indent="-465138" algn="l" defTabSz="913539" rtl="0" eaLnBrk="1" latinLnBrk="0" hangingPunct="1">
        <a:lnSpc>
          <a:spcPct val="90000"/>
        </a:lnSpc>
        <a:spcBef>
          <a:spcPts val="450"/>
        </a:spcBef>
        <a:spcAft>
          <a:spcPts val="450"/>
        </a:spcAft>
        <a:buClr>
          <a:srgbClr val="666666"/>
        </a:buClr>
        <a:buSzPct val="100000"/>
        <a:buFont typeface="Courier New" panose="02070309020205020404" pitchFamily="49" charset="0"/>
        <a:buChar char="o"/>
        <a:defRPr sz="2400" b="0" i="0" kern="1200">
          <a:solidFill>
            <a:srgbClr val="666666"/>
          </a:solidFill>
          <a:latin typeface="Proxima Nova"/>
          <a:ea typeface="+mn-ea"/>
          <a:cs typeface="Proxima Nova"/>
        </a:defRPr>
      </a:lvl1pPr>
      <a:lvl2pPr marL="685154" indent="-228384" algn="l" defTabSz="913539" rtl="0" eaLnBrk="1" latinLnBrk="0" hangingPunct="1">
        <a:lnSpc>
          <a:spcPct val="90000"/>
        </a:lnSpc>
        <a:spcBef>
          <a:spcPts val="450"/>
        </a:spcBef>
        <a:spcAft>
          <a:spcPts val="450"/>
        </a:spcAft>
        <a:buClr>
          <a:srgbClr val="666666"/>
        </a:buClr>
        <a:buSzPct val="100000"/>
        <a:buFont typeface="Arial"/>
        <a:buChar char="•"/>
        <a:defRPr sz="1800" b="0" i="0" kern="1200">
          <a:solidFill>
            <a:srgbClr val="666666"/>
          </a:solidFill>
          <a:latin typeface="Proxima Nova"/>
          <a:ea typeface="+mn-ea"/>
          <a:cs typeface="Proxima Nova"/>
        </a:defRPr>
      </a:lvl2pPr>
      <a:lvl3pPr marL="1141924" indent="-228384" algn="l" defTabSz="913539" rtl="0" eaLnBrk="1" latinLnBrk="0" hangingPunct="1">
        <a:lnSpc>
          <a:spcPct val="90000"/>
        </a:lnSpc>
        <a:spcBef>
          <a:spcPts val="450"/>
        </a:spcBef>
        <a:spcAft>
          <a:spcPts val="450"/>
        </a:spcAft>
        <a:buClr>
          <a:srgbClr val="666666"/>
        </a:buClr>
        <a:buSzPct val="100000"/>
        <a:buFont typeface="Arial"/>
        <a:buChar char="•"/>
        <a:defRPr sz="1500" b="0" i="0" kern="1200">
          <a:solidFill>
            <a:srgbClr val="666666"/>
          </a:solidFill>
          <a:latin typeface="Proxima Nova"/>
          <a:ea typeface="+mn-ea"/>
          <a:cs typeface="Proxima Nova"/>
        </a:defRPr>
      </a:lvl3pPr>
      <a:lvl4pPr marL="1598693" indent="-228384" algn="l" defTabSz="913539" rtl="0" eaLnBrk="1" latinLnBrk="0" hangingPunct="1">
        <a:lnSpc>
          <a:spcPct val="90000"/>
        </a:lnSpc>
        <a:spcBef>
          <a:spcPts val="450"/>
        </a:spcBef>
        <a:spcAft>
          <a:spcPts val="450"/>
        </a:spcAft>
        <a:buClr>
          <a:srgbClr val="666666"/>
        </a:buClr>
        <a:buSzPct val="100000"/>
        <a:buFont typeface="Arial"/>
        <a:buChar char="•"/>
        <a:defRPr sz="1200" b="0" i="0" kern="1200">
          <a:solidFill>
            <a:srgbClr val="666666"/>
          </a:solidFill>
          <a:latin typeface="Proxima Nova"/>
          <a:ea typeface="+mn-ea"/>
          <a:cs typeface="Proxima Nova"/>
        </a:defRPr>
      </a:lvl4pPr>
      <a:lvl5pPr marL="2055462" indent="-228384" algn="l" defTabSz="913539" rtl="0" eaLnBrk="1" latinLnBrk="0" hangingPunct="1">
        <a:lnSpc>
          <a:spcPct val="90000"/>
        </a:lnSpc>
        <a:spcBef>
          <a:spcPts val="450"/>
        </a:spcBef>
        <a:spcAft>
          <a:spcPts val="450"/>
        </a:spcAft>
        <a:buClr>
          <a:srgbClr val="666666"/>
        </a:buClr>
        <a:buSzPct val="100000"/>
        <a:buFont typeface="Arial"/>
        <a:buChar char="•"/>
        <a:defRPr sz="900" b="0" i="0" kern="1200">
          <a:solidFill>
            <a:srgbClr val="666666"/>
          </a:solidFill>
          <a:latin typeface="Proxima Nova"/>
          <a:ea typeface="+mn-ea"/>
          <a:cs typeface="Proxima Nova"/>
        </a:defRPr>
      </a:lvl5pPr>
      <a:lvl6pPr marL="2512232" indent="-228384" algn="l" defTabSz="91353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69001" indent="-228384" algn="l" defTabSz="91353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5770" indent="-228384" algn="l" defTabSz="91353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2540" indent="-228384" algn="l" defTabSz="91353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353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6770" algn="l" defTabSz="91353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3539" algn="l" defTabSz="91353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0308" algn="l" defTabSz="91353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7078" algn="l" defTabSz="91353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3847" algn="l" defTabSz="91353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0616" algn="l" defTabSz="91353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7386" algn="l" defTabSz="91353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4155" algn="l" defTabSz="91353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288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asme.org/get-involved/groups-sections-and-technical-divisions/technical-divisions/technical-divisions-community-pages/smasis-division/technical-committees-(1)" TargetMode="External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4">
            <a:extLst>
              <a:ext uri="{FF2B5EF4-FFF2-40B4-BE49-F238E27FC236}">
                <a16:creationId xmlns:a16="http://schemas.microsoft.com/office/drawing/2014/main" id="{26D628C0-86A0-4AAE-87F1-2E4B3152625D}"/>
              </a:ext>
            </a:extLst>
          </p:cNvPr>
          <p:cNvSpPr txBox="1">
            <a:spLocks/>
          </p:cNvSpPr>
          <p:nvPr/>
        </p:nvSpPr>
        <p:spPr>
          <a:xfrm>
            <a:off x="400740" y="1195767"/>
            <a:ext cx="6567326" cy="4466466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0"/>
              </a:spcBef>
              <a:buSzTx/>
              <a:buFont typeface="Arial" panose="020B0604020202020204" pitchFamily="34" charset="0"/>
              <a:buNone/>
              <a:defRPr sz="22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0" indent="160729" algn="ctr" defTabSz="914400" rtl="0" eaLnBrk="1" latinLnBrk="0" hangingPunct="1">
              <a:lnSpc>
                <a:spcPct val="90000"/>
              </a:lnSpc>
              <a:spcBef>
                <a:spcPts val="0"/>
              </a:spcBef>
              <a:buSzTx/>
              <a:buFont typeface="Arial" panose="020B0604020202020204" pitchFamily="34" charset="0"/>
              <a:buNone/>
              <a:defRPr sz="22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0" indent="321457" algn="ctr" defTabSz="914400" rtl="0" eaLnBrk="1" latinLnBrk="0" hangingPunct="1">
              <a:lnSpc>
                <a:spcPct val="90000"/>
              </a:lnSpc>
              <a:spcBef>
                <a:spcPts val="0"/>
              </a:spcBef>
              <a:buSzTx/>
              <a:buFont typeface="Arial" panose="020B0604020202020204" pitchFamily="34" charset="0"/>
              <a:buNone/>
              <a:defRPr sz="22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0" indent="482186" algn="ctr" defTabSz="914400" rtl="0" eaLnBrk="1" latinLnBrk="0" hangingPunct="1">
              <a:lnSpc>
                <a:spcPct val="90000"/>
              </a:lnSpc>
              <a:spcBef>
                <a:spcPts val="0"/>
              </a:spcBef>
              <a:buSzTx/>
              <a:buFont typeface="Arial" panose="020B0604020202020204" pitchFamily="34" charset="0"/>
              <a:buNone/>
              <a:defRPr sz="22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0" indent="642915" algn="ctr" defTabSz="914400" rtl="0" eaLnBrk="1" latinLnBrk="0" hangingPunct="1">
              <a:lnSpc>
                <a:spcPct val="90000"/>
              </a:lnSpc>
              <a:spcBef>
                <a:spcPts val="0"/>
              </a:spcBef>
              <a:buSzTx/>
              <a:buFont typeface="Arial" panose="020B0604020202020204" pitchFamily="34" charset="0"/>
              <a:buNone/>
              <a:defRPr sz="22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600" b="1" dirty="0">
                <a:latin typeface="Calibri"/>
                <a:ea typeface="Calibri" panose="020F0502020204030204" pitchFamily="34" charset="0"/>
                <a:cs typeface="Calibri"/>
              </a:rPr>
              <a:t>Minimum Eligibility:</a:t>
            </a:r>
          </a:p>
          <a:p>
            <a:pPr algn="l"/>
            <a:endParaRPr lang="en-US" sz="1600" b="1" dirty="0">
              <a:latin typeface="Calibri"/>
              <a:ea typeface="Calibri" panose="020F0502020204030204" pitchFamily="34" charset="0"/>
              <a:cs typeface="Calibri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600" dirty="0">
                <a:latin typeface="Calibri"/>
                <a:ea typeface="Calibri" panose="020F0502020204030204" pitchFamily="34" charset="0"/>
                <a:cs typeface="Calibri"/>
              </a:rPr>
              <a:t>Nominee must be a member of a SMASIS Division Technical Committee and an official member of the SMASIS Division (i.e., be an ASME Member with SMASIS selection).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600" dirty="0">
                <a:latin typeface="Calibri"/>
                <a:ea typeface="Calibri" panose="020F0502020204030204" pitchFamily="34" charset="0"/>
                <a:cs typeface="Calibri"/>
              </a:rPr>
              <a:t>Nominee must have a demonstrated service to the SMASIS Division (or the former ASMS Branch) for at least one year.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600" dirty="0">
                <a:latin typeface="Calibri"/>
                <a:ea typeface="Calibri" panose="020F0502020204030204" pitchFamily="34" charset="0"/>
                <a:cs typeface="Calibri"/>
              </a:rPr>
              <a:t>Nominee has attended at least one Senate meeting within a year and a total of two senate meetings.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600" dirty="0">
                <a:latin typeface="Calibri"/>
                <a:ea typeface="Calibri" panose="020F0502020204030204" pitchFamily="34" charset="0"/>
                <a:cs typeface="Calibri"/>
              </a:rPr>
              <a:t>Nomination should be endorsed by the respective Technical Committee of the nominee sufficiently before the Division Meeting.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600" dirty="0">
                <a:latin typeface="Calibri"/>
                <a:ea typeface="Calibri" panose="020F0502020204030204" pitchFamily="34" charset="0"/>
                <a:cs typeface="Calibri"/>
              </a:rPr>
              <a:t>Nominee must be present at the Division Meeting ideally in person or remotely when needed. (Some exceptions may be granted by discussion at the meeting.)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004C8483-BA32-8A43-A906-F4A79CA9DC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3544802" y="6492886"/>
            <a:ext cx="2057400" cy="365125"/>
          </a:xfrm>
        </p:spPr>
        <p:txBody>
          <a:bodyPr/>
          <a:lstStyle/>
          <a:p>
            <a:fld id="{86CB4B4D-7CA3-9044-876B-883B54F8677D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1AC706FD-460E-444B-96A2-4CC997DA9791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-1" y="3666"/>
            <a:ext cx="9144001" cy="823912"/>
          </a:xfrm>
        </p:spPr>
        <p:txBody>
          <a:bodyPr>
            <a:normAutofit/>
          </a:bodyPr>
          <a:lstStyle/>
          <a:p>
            <a:pPr algn="ctr"/>
            <a:r>
              <a:rPr lang="en-US" sz="3200"/>
              <a:t>SMASIS Senate Nomination Guidance</a:t>
            </a:r>
            <a:endParaRPr lang="en-US">
              <a:latin typeface="+mn-lt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176028C-9BDA-1805-FFB1-4364A21200FB}"/>
              </a:ext>
            </a:extLst>
          </p:cNvPr>
          <p:cNvSpPr txBox="1"/>
          <p:nvPr/>
        </p:nvSpPr>
        <p:spPr>
          <a:xfrm>
            <a:off x="-1" y="6483032"/>
            <a:ext cx="42718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/>
              <a:t>Presenter: CHAIR</a:t>
            </a:r>
          </a:p>
        </p:txBody>
      </p:sp>
    </p:spTree>
    <p:extLst>
      <p:ext uri="{BB962C8B-B14F-4D97-AF65-F5344CB8AC3E}">
        <p14:creationId xmlns:p14="http://schemas.microsoft.com/office/powerpoint/2010/main" val="40571938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A171298-5522-1618-9DDF-BD3808027A1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3FFDDDE-7A77-B812-FD26-D6EF841B9F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3544802" y="6492886"/>
            <a:ext cx="2057400" cy="365125"/>
          </a:xfrm>
        </p:spPr>
        <p:txBody>
          <a:bodyPr/>
          <a:lstStyle/>
          <a:p>
            <a:fld id="{86CB4B4D-7CA3-9044-876B-883B54F8677D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52F04242-2899-5AB7-E913-30E7BFF89800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-1" y="3666"/>
            <a:ext cx="9144001" cy="823912"/>
          </a:xfrm>
        </p:spPr>
        <p:txBody>
          <a:bodyPr>
            <a:normAutofit/>
          </a:bodyPr>
          <a:lstStyle/>
          <a:p>
            <a:pPr algn="ctr"/>
            <a:r>
              <a:rPr lang="en-US" sz="3200"/>
              <a:t>SMASIS Senate Nomination Guidance</a:t>
            </a:r>
            <a:endParaRPr lang="en-US">
              <a:latin typeface="+mn-lt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DA3EAEE-62A5-9539-2449-244D0A76C672}"/>
              </a:ext>
            </a:extLst>
          </p:cNvPr>
          <p:cNvSpPr txBox="1"/>
          <p:nvPr/>
        </p:nvSpPr>
        <p:spPr>
          <a:xfrm>
            <a:off x="-1" y="6483032"/>
            <a:ext cx="42718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/>
              <a:t>Presenter: CHAIR</a:t>
            </a:r>
          </a:p>
        </p:txBody>
      </p:sp>
      <p:sp>
        <p:nvSpPr>
          <p:cNvPr id="9" name="Content Placeholder 4">
            <a:extLst>
              <a:ext uri="{FF2B5EF4-FFF2-40B4-BE49-F238E27FC236}">
                <a16:creationId xmlns:a16="http://schemas.microsoft.com/office/drawing/2014/main" id="{EC47C2E6-2B1D-E372-FEB1-D0039D680509}"/>
              </a:ext>
            </a:extLst>
          </p:cNvPr>
          <p:cNvSpPr txBox="1">
            <a:spLocks/>
          </p:cNvSpPr>
          <p:nvPr/>
        </p:nvSpPr>
        <p:spPr>
          <a:xfrm>
            <a:off x="240820" y="965397"/>
            <a:ext cx="8062065" cy="4688699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0"/>
              </a:spcBef>
              <a:buSzTx/>
              <a:buFont typeface="Arial" panose="020B0604020202020204" pitchFamily="34" charset="0"/>
              <a:buNone/>
              <a:defRPr sz="22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0" indent="160729" algn="ctr" defTabSz="914400" rtl="0" eaLnBrk="1" latinLnBrk="0" hangingPunct="1">
              <a:lnSpc>
                <a:spcPct val="90000"/>
              </a:lnSpc>
              <a:spcBef>
                <a:spcPts val="0"/>
              </a:spcBef>
              <a:buSzTx/>
              <a:buFont typeface="Arial" panose="020B0604020202020204" pitchFamily="34" charset="0"/>
              <a:buNone/>
              <a:defRPr sz="22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0" indent="321457" algn="ctr" defTabSz="914400" rtl="0" eaLnBrk="1" latinLnBrk="0" hangingPunct="1">
              <a:lnSpc>
                <a:spcPct val="90000"/>
              </a:lnSpc>
              <a:spcBef>
                <a:spcPts val="0"/>
              </a:spcBef>
              <a:buSzTx/>
              <a:buFont typeface="Arial" panose="020B0604020202020204" pitchFamily="34" charset="0"/>
              <a:buNone/>
              <a:defRPr sz="22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0" indent="482186" algn="ctr" defTabSz="914400" rtl="0" eaLnBrk="1" latinLnBrk="0" hangingPunct="1">
              <a:lnSpc>
                <a:spcPct val="90000"/>
              </a:lnSpc>
              <a:spcBef>
                <a:spcPts val="0"/>
              </a:spcBef>
              <a:buSzTx/>
              <a:buFont typeface="Arial" panose="020B0604020202020204" pitchFamily="34" charset="0"/>
              <a:buNone/>
              <a:defRPr sz="22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0" indent="642915" algn="ctr" defTabSz="914400" rtl="0" eaLnBrk="1" latinLnBrk="0" hangingPunct="1">
              <a:lnSpc>
                <a:spcPct val="90000"/>
              </a:lnSpc>
              <a:spcBef>
                <a:spcPts val="0"/>
              </a:spcBef>
              <a:buSzTx/>
              <a:buFont typeface="Arial" panose="020B0604020202020204" pitchFamily="34" charset="0"/>
              <a:buNone/>
              <a:defRPr sz="22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400" b="1" dirty="0">
                <a:latin typeface="Calibri"/>
                <a:ea typeface="Calibri"/>
                <a:cs typeface="Calibri"/>
              </a:rPr>
              <a:t>How to Nominate:</a:t>
            </a:r>
          </a:p>
          <a:p>
            <a:pPr algn="l"/>
            <a:endParaRPr lang="en-US" sz="1400" b="1" dirty="0">
              <a:latin typeface="Calibri"/>
              <a:ea typeface="Calibri"/>
              <a:cs typeface="Calibri"/>
            </a:endParaRPr>
          </a:p>
          <a:p>
            <a:pPr algn="l"/>
            <a:r>
              <a:rPr lang="en-US" sz="1400" dirty="0">
                <a:latin typeface="Calibri"/>
                <a:ea typeface="Calibri"/>
                <a:cs typeface="Calibri"/>
              </a:rPr>
              <a:t>1. </a:t>
            </a:r>
            <a:r>
              <a:rPr lang="en-US" sz="1400" dirty="0">
                <a:ea typeface="Calibri"/>
                <a:cs typeface="Calibri"/>
              </a:rPr>
              <a:t>Nominator must be a SMASIS Division Senate member. </a:t>
            </a:r>
          </a:p>
          <a:p>
            <a:pPr algn="l"/>
            <a:r>
              <a:rPr lang="en-US" sz="1400" dirty="0">
                <a:ea typeface="Calibri"/>
                <a:cs typeface="Calibri"/>
              </a:rPr>
              <a:t>Note: Ideally, the nominator should be at the Division meeting in person to present. Alternatively, the nominator can attend remotely.</a:t>
            </a:r>
          </a:p>
          <a:p>
            <a:pPr marL="464820" indent="-464820" algn="l">
              <a:buFont typeface="+mj-lt"/>
              <a:buAutoNum type="arabicPeriod"/>
            </a:pPr>
            <a:endParaRPr lang="en-US" sz="1400" dirty="0">
              <a:ea typeface="Calibri" panose="020F0502020204030204" pitchFamily="34" charset="0"/>
              <a:cs typeface="Calibri"/>
            </a:endParaRPr>
          </a:p>
          <a:p>
            <a:pPr algn="l"/>
            <a:r>
              <a:rPr lang="en-US" sz="1400" dirty="0">
                <a:ea typeface="Calibri"/>
                <a:cs typeface="Calibri"/>
              </a:rPr>
              <a:t>2. D</a:t>
            </a:r>
            <a:r>
              <a:rPr lang="en-US" sz="1400" dirty="0">
                <a:ea typeface="Calibri"/>
                <a:cs typeface="Times New Roman"/>
              </a:rPr>
              <a:t>ownload and complete the nomination slide below. </a:t>
            </a:r>
            <a:r>
              <a:rPr lang="en-US" sz="1400" u="sng" dirty="0">
                <a:ea typeface="Calibri"/>
                <a:cs typeface="Times New Roman"/>
              </a:rPr>
              <a:t>(Remove the guidance slides when submitting.)</a:t>
            </a:r>
            <a:endParaRPr lang="en-US" sz="1400" dirty="0">
              <a:ea typeface="Calibri"/>
              <a:cs typeface="Times New Roman"/>
            </a:endParaRPr>
          </a:p>
          <a:p>
            <a:pPr lvl="2" indent="0" algn="l"/>
            <a:r>
              <a:rPr lang="en-US" sz="1400" dirty="0">
                <a:ea typeface="Calibri"/>
                <a:cs typeface="Times New Roman"/>
              </a:rPr>
              <a:t>	Filename: [</a:t>
            </a:r>
            <a:r>
              <a:rPr lang="en-US" sz="1400" i="1" dirty="0">
                <a:ea typeface="Calibri"/>
                <a:cs typeface="Times New Roman"/>
              </a:rPr>
              <a:t>LastName_FirstName_Year_Month</a:t>
            </a:r>
            <a:r>
              <a:rPr lang="en-US" sz="1400" dirty="0">
                <a:ea typeface="Calibri"/>
                <a:cs typeface="Times New Roman"/>
              </a:rPr>
              <a:t>_SMASIS_Nomination.pptx]</a:t>
            </a:r>
          </a:p>
          <a:p>
            <a:pPr algn="l"/>
            <a:endParaRPr lang="en-US" sz="1400" dirty="0">
              <a:ea typeface="Calibri"/>
              <a:cs typeface="Times New Roman"/>
            </a:endParaRPr>
          </a:p>
          <a:p>
            <a:pPr algn="l"/>
            <a:r>
              <a:rPr lang="en-US" sz="1400" dirty="0">
                <a:ea typeface="Calibri"/>
                <a:cs typeface="Times New Roman"/>
              </a:rPr>
              <a:t>3. Provide a full CV of the nominee. </a:t>
            </a:r>
          </a:p>
          <a:p>
            <a:pPr lvl="1" indent="0" algn="l"/>
            <a:r>
              <a:rPr lang="en-US" sz="1400" dirty="0">
                <a:ea typeface="Calibri"/>
                <a:cs typeface="Times New Roman"/>
              </a:rPr>
              <a:t>	Filename: [</a:t>
            </a:r>
            <a:r>
              <a:rPr lang="en-US" sz="1400" i="1" dirty="0">
                <a:ea typeface="Calibri"/>
                <a:cs typeface="Times New Roman"/>
              </a:rPr>
              <a:t>LastName_FirstName_</a:t>
            </a:r>
            <a:r>
              <a:rPr lang="en-US" sz="1400" dirty="0">
                <a:ea typeface="Calibri"/>
                <a:cs typeface="Times New Roman"/>
              </a:rPr>
              <a:t>CV.pdf.]</a:t>
            </a:r>
          </a:p>
          <a:p>
            <a:pPr lvl="1" indent="0" algn="l"/>
            <a:endParaRPr lang="en-US" sz="1400" dirty="0">
              <a:ea typeface="Calibri"/>
              <a:cs typeface="Times New Roman"/>
            </a:endParaRPr>
          </a:p>
          <a:p>
            <a:pPr lvl="1" indent="0" algn="l"/>
            <a:r>
              <a:rPr lang="en-US" sz="1400" dirty="0">
                <a:ea typeface="Calibri"/>
                <a:cs typeface="Times New Roman"/>
              </a:rPr>
              <a:t>4. Provide a form of confirmation that </a:t>
            </a:r>
            <a:r>
              <a:rPr lang="en-US" sz="1400" dirty="0">
                <a:ea typeface="Calibri"/>
                <a:cs typeface="Calibri"/>
              </a:rPr>
              <a:t>the respective Technical Committee of the nominee endorses the nomination. A brief email from TC leadership is sufficient for this.</a:t>
            </a:r>
          </a:p>
          <a:p>
            <a:pPr lvl="1" indent="0" algn="l"/>
            <a:r>
              <a:rPr lang="en-US" sz="1400" dirty="0">
                <a:ea typeface="Calibri"/>
                <a:cs typeface="Calibri"/>
              </a:rPr>
              <a:t>TC leadership information can be found at: </a:t>
            </a:r>
            <a:r>
              <a:rPr lang="en-US" sz="1400" dirty="0">
                <a:ea typeface="Calibri"/>
                <a:cs typeface="Calibri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https://www.asme.org/get-involved/groups-sections-and-technical-divisions/technical-divisions/technical-divisions-community-pages/smasis-division/technical-committees-(1)</a:t>
            </a:r>
            <a:r>
              <a:rPr lang="en-US" sz="1400" dirty="0">
                <a:ea typeface="Calibri"/>
                <a:cs typeface="Calibri"/>
              </a:rPr>
              <a:t> </a:t>
            </a:r>
          </a:p>
          <a:p>
            <a:pPr lvl="1" indent="0" algn="l"/>
            <a:r>
              <a:rPr lang="en-US" sz="1400" dirty="0">
                <a:ea typeface="Calibri"/>
                <a:cs typeface="Times New Roman"/>
              </a:rPr>
              <a:t> 	Filename: [</a:t>
            </a:r>
            <a:r>
              <a:rPr lang="en-US" sz="1400" i="1" dirty="0">
                <a:ea typeface="Calibri"/>
                <a:cs typeface="Times New Roman"/>
              </a:rPr>
              <a:t>LastName_FirstName_TC_Endorsement</a:t>
            </a:r>
            <a:r>
              <a:rPr lang="en-US" sz="1400" dirty="0">
                <a:ea typeface="Calibri"/>
                <a:cs typeface="Times New Roman"/>
              </a:rPr>
              <a:t>.pdf.]</a:t>
            </a:r>
          </a:p>
          <a:p>
            <a:pPr algn="l"/>
            <a:endParaRPr lang="en-US" sz="1400" dirty="0">
              <a:ea typeface="Calibri"/>
              <a:cs typeface="Times New Roman"/>
            </a:endParaRPr>
          </a:p>
          <a:p>
            <a:pPr algn="l"/>
            <a:r>
              <a:rPr lang="en-US" sz="1400" dirty="0">
                <a:ea typeface="Calibri"/>
                <a:cs typeface="Times New Roman"/>
              </a:rPr>
              <a:t>5. The nominator should email these documents to the Division Secretary (James Gibert: jgibert@purdue.edu) sufficiently before the Division Meeting at the SMASIS Conference.</a:t>
            </a:r>
          </a:p>
          <a:p>
            <a:pPr algn="l"/>
            <a:r>
              <a:rPr lang="en-US" sz="1400" dirty="0">
                <a:ea typeface="Calibri"/>
                <a:cs typeface="Times New Roman"/>
              </a:rPr>
              <a:t>          </a:t>
            </a:r>
            <a:r>
              <a:rPr lang="en-US" sz="1400" u="sng" dirty="0">
                <a:ea typeface="Calibri"/>
                <a:cs typeface="Times New Roman"/>
              </a:rPr>
              <a:t>Subject line should read: </a:t>
            </a:r>
            <a:r>
              <a:rPr lang="en-US" sz="1400" dirty="0">
                <a:ea typeface="Calibri"/>
                <a:cs typeface="Times New Roman"/>
              </a:rPr>
              <a:t>“ASME SMASIS Division Senate Nomination – </a:t>
            </a:r>
            <a:r>
              <a:rPr lang="en-US" sz="1400" i="1" dirty="0">
                <a:ea typeface="Calibri"/>
                <a:cs typeface="Times New Roman"/>
              </a:rPr>
              <a:t>Nominee FirstName LastName</a:t>
            </a:r>
            <a:r>
              <a:rPr lang="en-US" sz="1400" dirty="0">
                <a:ea typeface="Calibri"/>
                <a:cs typeface="Times New Roman"/>
              </a:rPr>
              <a:t>”.</a:t>
            </a:r>
          </a:p>
          <a:p>
            <a:pPr algn="l"/>
            <a:endParaRPr lang="en-US" sz="1400" dirty="0">
              <a:latin typeface="Calibri"/>
              <a:ea typeface="Calibri" panose="020F0502020204030204" pitchFamily="34" charset="0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4681246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1737159F-7599-4A44-8B84-3849910DB70F}"/>
              </a:ext>
            </a:extLst>
          </p:cNvPr>
          <p:cNvSpPr/>
          <p:nvPr/>
        </p:nvSpPr>
        <p:spPr>
          <a:xfrm>
            <a:off x="6396664" y="1931009"/>
            <a:ext cx="2088389" cy="298659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52C22D16-33B2-4D44-4A1F-2582B2FFB2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3544802" y="6492886"/>
            <a:ext cx="2057400" cy="365125"/>
          </a:xfrm>
        </p:spPr>
        <p:txBody>
          <a:bodyPr/>
          <a:lstStyle/>
          <a:p>
            <a:fld id="{86CB4B4D-7CA3-9044-876B-883B54F8677D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121" name="Current ASMS/TC/SMASIS/SPIE Activities…"/>
          <p:cNvSpPr>
            <a:spLocks noGrp="1"/>
          </p:cNvSpPr>
          <p:nvPr>
            <p:ph type="body" sz="quarter" idx="4294967295"/>
          </p:nvPr>
        </p:nvSpPr>
        <p:spPr>
          <a:xfrm>
            <a:off x="156201" y="1716088"/>
            <a:ext cx="6240463" cy="4852987"/>
          </a:xfrm>
          <a:prstGeom prst="rect">
            <a:avLst/>
          </a:prstGeom>
        </p:spPr>
        <p:txBody>
          <a:bodyPr>
            <a:noAutofit/>
          </a:bodyPr>
          <a:lstStyle/>
          <a:p>
            <a:pPr marL="220072" indent="-220072" algn="l" defTabSz="280337">
              <a:buSzPct val="100000"/>
              <a:buAutoNum type="arabicPeriod"/>
              <a:defRPr sz="2366"/>
            </a:pPr>
            <a:r>
              <a:rPr lang="en-US" sz="1000">
                <a:solidFill>
                  <a:schemeClr val="tx1"/>
                </a:solidFill>
              </a:rPr>
              <a:t>ASME Member Since </a:t>
            </a:r>
            <a:r>
              <a:rPr lang="en-US" sz="1000">
                <a:solidFill>
                  <a:srgbClr val="FF0000"/>
                </a:solidFill>
              </a:rPr>
              <a:t>XXX</a:t>
            </a:r>
            <a:endParaRPr lang="en-US" sz="1000"/>
          </a:p>
          <a:p>
            <a:pPr marL="220072" indent="-220072" algn="l" defTabSz="280337">
              <a:buSzPct val="100000"/>
              <a:buAutoNum type="arabicPeriod"/>
              <a:defRPr sz="2366"/>
            </a:pPr>
            <a:r>
              <a:rPr sz="1000"/>
              <a:t>Current </a:t>
            </a:r>
            <a:r>
              <a:rPr lang="en-US" sz="1000"/>
              <a:t>DIV</a:t>
            </a:r>
            <a:r>
              <a:rPr sz="1000"/>
              <a:t>/TC/SMASIS</a:t>
            </a:r>
            <a:r>
              <a:rPr lang="en-US" sz="1000"/>
              <a:t> Conf.</a:t>
            </a:r>
            <a:r>
              <a:rPr sz="1000"/>
              <a:t>/SPIE </a:t>
            </a:r>
            <a:r>
              <a:rPr lang="en-US" sz="1000"/>
              <a:t>Conf. </a:t>
            </a:r>
            <a:r>
              <a:rPr sz="1000"/>
              <a:t>Activities</a:t>
            </a:r>
          </a:p>
          <a:p>
            <a:pPr marL="524786" lvl="1" indent="-220072" algn="l" defTabSz="280337">
              <a:buSzPct val="100000"/>
              <a:buAutoNum type="arabicPeriod"/>
              <a:defRPr sz="2366"/>
            </a:pPr>
            <a:r>
              <a:rPr lang="en-US" sz="1000"/>
              <a:t>Friend of the Branch/Division since </a:t>
            </a:r>
            <a:r>
              <a:rPr lang="en-US" sz="1000">
                <a:solidFill>
                  <a:srgbClr val="FF0000"/>
                </a:solidFill>
              </a:rPr>
              <a:t>XXX</a:t>
            </a:r>
          </a:p>
          <a:p>
            <a:pPr marL="524786" lvl="1" indent="-220072" defTabSz="280337">
              <a:buFont typeface="Arial"/>
              <a:buAutoNum type="arabicPeriod"/>
              <a:defRPr sz="2366"/>
            </a:pPr>
            <a:r>
              <a:rPr lang="en-US" sz="1000">
                <a:solidFill>
                  <a:srgbClr val="FF0000"/>
                </a:solidFill>
              </a:rPr>
              <a:t>Membership in XXX TC</a:t>
            </a:r>
          </a:p>
          <a:p>
            <a:pPr marL="524786" lvl="1" indent="-220072" algn="l" defTabSz="280337">
              <a:buSzPct val="100000"/>
              <a:buAutoNum type="arabicPeriod"/>
              <a:defRPr sz="2366"/>
            </a:pPr>
            <a:r>
              <a:rPr lang="en-US" sz="1000">
                <a:solidFill>
                  <a:srgbClr val="FF0000"/>
                </a:solidFill>
              </a:rPr>
              <a:t>Presenter at SMASIS XXX and SPIE SS:NDE XXX</a:t>
            </a:r>
            <a:endParaRPr sz="1000">
              <a:solidFill>
                <a:srgbClr val="FF0000"/>
              </a:solidFill>
            </a:endParaRPr>
          </a:p>
          <a:p>
            <a:pPr marL="524786" lvl="1" indent="-220072" algn="l" defTabSz="280337">
              <a:buSzPct val="100000"/>
              <a:buAutoNum type="arabicPeriod"/>
              <a:defRPr sz="2366"/>
            </a:pPr>
            <a:r>
              <a:rPr sz="1000">
                <a:solidFill>
                  <a:srgbClr val="FF0000"/>
                </a:solidFill>
              </a:rPr>
              <a:t>Session </a:t>
            </a:r>
            <a:r>
              <a:rPr lang="en-US" sz="1000">
                <a:solidFill>
                  <a:srgbClr val="FF0000"/>
                </a:solidFill>
              </a:rPr>
              <a:t>Co-Organizer ASME SMASIS XXX</a:t>
            </a:r>
            <a:endParaRPr sz="1000">
              <a:solidFill>
                <a:srgbClr val="FF0000"/>
              </a:solidFill>
            </a:endParaRPr>
          </a:p>
          <a:p>
            <a:pPr marL="524786" lvl="1" indent="-220072" algn="l" defTabSz="280337">
              <a:buSzPct val="100000"/>
              <a:buAutoNum type="arabicPeriod"/>
              <a:defRPr sz="2366"/>
            </a:pPr>
            <a:r>
              <a:rPr sz="1000">
                <a:solidFill>
                  <a:srgbClr val="FF0000"/>
                </a:solidFill>
              </a:rPr>
              <a:t>Reviewer</a:t>
            </a:r>
            <a:r>
              <a:rPr lang="en-US" sz="1000">
                <a:solidFill>
                  <a:srgbClr val="FF0000"/>
                </a:solidFill>
              </a:rPr>
              <a:t>: Smart Materials and Structures, Others??</a:t>
            </a:r>
            <a:endParaRPr sz="1000">
              <a:solidFill>
                <a:srgbClr val="FF0000"/>
              </a:solidFill>
            </a:endParaRPr>
          </a:p>
          <a:p>
            <a:pPr marL="220072" indent="-220072" algn="l" defTabSz="280337">
              <a:buSzPct val="100000"/>
              <a:buAutoNum type="arabicPeriod"/>
              <a:defRPr sz="2366"/>
            </a:pPr>
            <a:r>
              <a:rPr sz="1000"/>
              <a:t>Proposed Sustained Activit</a:t>
            </a:r>
            <a:r>
              <a:rPr lang="en-US" sz="1000"/>
              <a:t>ies</a:t>
            </a:r>
            <a:endParaRPr sz="1000"/>
          </a:p>
          <a:p>
            <a:pPr marL="524786" lvl="1" indent="-220072" algn="l" defTabSz="280337">
              <a:buSzPct val="100000"/>
              <a:buAutoNum type="arabicPeriod"/>
              <a:defRPr sz="2366"/>
            </a:pPr>
            <a:r>
              <a:rPr lang="en-US" sz="1000">
                <a:solidFill>
                  <a:srgbClr val="FF0000"/>
                </a:solidFill>
              </a:rPr>
              <a:t>?? </a:t>
            </a:r>
            <a:r>
              <a:rPr sz="1000">
                <a:solidFill>
                  <a:srgbClr val="FF0000"/>
                </a:solidFill>
              </a:rPr>
              <a:t>Session Chair(s) and Symposium Committee</a:t>
            </a:r>
            <a:endParaRPr lang="en-US" sz="1000">
              <a:solidFill>
                <a:srgbClr val="FF0000"/>
              </a:solidFill>
            </a:endParaRPr>
          </a:p>
          <a:p>
            <a:pPr marL="524786" lvl="1" indent="-220072" algn="l" defTabSz="280337">
              <a:buSzPct val="100000"/>
              <a:buAutoNum type="arabicPeriod"/>
              <a:defRPr sz="2366"/>
            </a:pPr>
            <a:r>
              <a:rPr lang="en-US" sz="1000">
                <a:solidFill>
                  <a:srgbClr val="FF0000"/>
                </a:solidFill>
              </a:rPr>
              <a:t>?? XXX Conference</a:t>
            </a:r>
            <a:endParaRPr sz="1000">
              <a:solidFill>
                <a:srgbClr val="FF0000"/>
              </a:solidFill>
            </a:endParaRPr>
          </a:p>
          <a:p>
            <a:pPr marL="220072" indent="-220072" algn="l" defTabSz="280337">
              <a:buSzPct val="100000"/>
              <a:buAutoNum type="arabicPeriod"/>
              <a:defRPr sz="2366"/>
            </a:pPr>
            <a:r>
              <a:rPr lang="en-US" sz="1000"/>
              <a:t>Research Interests</a:t>
            </a:r>
            <a:endParaRPr sz="1000"/>
          </a:p>
          <a:p>
            <a:pPr marL="524786" lvl="1" indent="-220072" algn="l" defTabSz="280337">
              <a:buSzPct val="100000"/>
              <a:buAutoNum type="arabicPeriod"/>
              <a:defRPr sz="2366"/>
            </a:pPr>
            <a:r>
              <a:rPr lang="en-US" sz="1000">
                <a:solidFill>
                  <a:srgbClr val="FF0000"/>
                </a:solidFill>
              </a:rPr>
              <a:t>?? Time travel</a:t>
            </a:r>
          </a:p>
          <a:p>
            <a:pPr marL="524786" lvl="1" indent="-220072" algn="l" defTabSz="280337">
              <a:buSzPct val="100000"/>
              <a:buAutoNum type="arabicPeriod"/>
              <a:defRPr sz="2366"/>
            </a:pPr>
            <a:r>
              <a:rPr lang="en-US" sz="1000">
                <a:solidFill>
                  <a:srgbClr val="FF0000"/>
                </a:solidFill>
              </a:rPr>
              <a:t>?? Perpetual motion</a:t>
            </a:r>
          </a:p>
          <a:p>
            <a:pPr marL="524786" lvl="1" indent="-220072" algn="l" defTabSz="280337">
              <a:buSzPct val="100000"/>
              <a:buAutoNum type="arabicPeriod"/>
              <a:defRPr sz="2366"/>
            </a:pPr>
            <a:r>
              <a:rPr lang="en-US" sz="1000">
                <a:solidFill>
                  <a:srgbClr val="FF0000"/>
                </a:solidFill>
              </a:rPr>
              <a:t>?? Parallel universes</a:t>
            </a:r>
          </a:p>
          <a:p>
            <a:pPr marL="524786" lvl="1" indent="-220072" algn="l" defTabSz="280337">
              <a:buSzPct val="100000"/>
              <a:buAutoNum type="arabicPeriod"/>
              <a:defRPr sz="2366"/>
            </a:pPr>
            <a:r>
              <a:rPr lang="en-US" sz="1000">
                <a:solidFill>
                  <a:srgbClr val="FF0000"/>
                </a:solidFill>
              </a:rPr>
              <a:t>?? Everything else</a:t>
            </a:r>
            <a:endParaRPr sz="1000">
              <a:solidFill>
                <a:srgbClr val="FF0000"/>
              </a:solidFill>
            </a:endParaRPr>
          </a:p>
          <a:p>
            <a:pPr marL="220072" indent="-220072" algn="l" defTabSz="280337">
              <a:buSzPct val="100000"/>
              <a:buAutoNum type="arabicPeriod"/>
              <a:defRPr sz="2366"/>
            </a:pPr>
            <a:r>
              <a:rPr sz="1000"/>
              <a:t>Nominators</a:t>
            </a:r>
            <a:r>
              <a:rPr lang="en-US" sz="1000"/>
              <a:t>'</a:t>
            </a:r>
            <a:r>
              <a:rPr sz="1000"/>
              <a:t> Comments</a:t>
            </a:r>
            <a:endParaRPr lang="en-US" sz="1000"/>
          </a:p>
          <a:p>
            <a:pPr marL="541622" lvl="2" indent="-241093" algn="l" defTabSz="280337">
              <a:buSzPct val="100000"/>
              <a:buAutoNum type="arabicPeriod"/>
              <a:defRPr sz="2366"/>
            </a:pPr>
            <a:r>
              <a:rPr lang="en-US" sz="1000">
                <a:solidFill>
                  <a:srgbClr val="FF0000"/>
                </a:solidFill>
              </a:rPr>
              <a:t>XXX research is highly relevant for our community.</a:t>
            </a:r>
          </a:p>
          <a:p>
            <a:pPr marL="541622" lvl="2" indent="-241093" algn="l" defTabSz="280337">
              <a:buSzPct val="100000"/>
              <a:buAutoNum type="arabicPeriod"/>
              <a:defRPr sz="2366"/>
            </a:pPr>
            <a:r>
              <a:rPr lang="en-US" sz="1000">
                <a:solidFill>
                  <a:srgbClr val="FF0000"/>
                </a:solidFill>
              </a:rPr>
              <a:t>A leading expert in XXX.</a:t>
            </a:r>
            <a:endParaRPr sz="1000">
              <a:solidFill>
                <a:srgbClr val="FF0000"/>
              </a:solidFill>
            </a:endParaRPr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7200BE84-F11C-B127-48BC-39D8A9B2A516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0" y="288925"/>
            <a:ext cx="9144000" cy="381000"/>
          </a:xfrm>
        </p:spPr>
        <p:txBody>
          <a:bodyPr>
            <a:noAutofit/>
          </a:bodyPr>
          <a:lstStyle/>
          <a:p>
            <a:pPr algn="ctr"/>
            <a:r>
              <a:rPr lang="en-US" sz="2400"/>
              <a:t>SMASIS Senate Nomination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D1F25EA-27C6-4E17-B5AD-51295A382B38}"/>
              </a:ext>
            </a:extLst>
          </p:cNvPr>
          <p:cNvSpPr txBox="1"/>
          <p:nvPr/>
        </p:nvSpPr>
        <p:spPr>
          <a:xfrm>
            <a:off x="6874249" y="3274267"/>
            <a:ext cx="1133219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350">
                <a:solidFill>
                  <a:srgbClr val="FF0000"/>
                </a:solidFill>
                <a:highlight>
                  <a:srgbClr val="FFFF00"/>
                </a:highlight>
              </a:rPr>
              <a:t>Portrait Here</a:t>
            </a:r>
          </a:p>
        </p:txBody>
      </p:sp>
      <p:sp>
        <p:nvSpPr>
          <p:cNvPr id="7" name="ASMS Branch Nominee:  Ken Cunefare…">
            <a:extLst>
              <a:ext uri="{FF2B5EF4-FFF2-40B4-BE49-F238E27FC236}">
                <a16:creationId xmlns:a16="http://schemas.microsoft.com/office/drawing/2014/main" id="{83F6BF56-A6E6-A31C-88FD-CA2C6BD62DF1}"/>
              </a:ext>
            </a:extLst>
          </p:cNvPr>
          <p:cNvSpPr txBox="1">
            <a:spLocks/>
          </p:cNvSpPr>
          <p:nvPr/>
        </p:nvSpPr>
        <p:spPr>
          <a:xfrm>
            <a:off x="156201" y="669471"/>
            <a:ext cx="5446001" cy="998718"/>
          </a:xfrm>
          <a:prstGeom prst="rect">
            <a:avLst/>
          </a:prstGeom>
        </p:spPr>
        <p:txBody>
          <a:bodyPr vert="horz" lIns="68580" tIns="34290" rIns="68580" bIns="34290" rtlCol="0" anchor="b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219" b="1" i="1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pPr defTabSz="295740">
              <a:defRPr sz="3936"/>
            </a:pPr>
            <a:r>
              <a:rPr lang="en-US" sz="2100">
                <a:solidFill>
                  <a:schemeClr val="tx1"/>
                </a:solidFill>
              </a:rPr>
              <a:t>Nominee:  </a:t>
            </a:r>
            <a:r>
              <a:rPr lang="en-US" sz="2100">
                <a:solidFill>
                  <a:srgbClr val="FF0000"/>
                </a:solidFill>
              </a:rPr>
              <a:t>XXX</a:t>
            </a:r>
          </a:p>
          <a:p>
            <a:pPr defTabSz="295740">
              <a:defRPr sz="3936"/>
            </a:pPr>
            <a:r>
              <a:rPr lang="en-US" sz="2100">
                <a:solidFill>
                  <a:schemeClr val="tx1"/>
                </a:solidFill>
              </a:rPr>
              <a:t>Affiliation: </a:t>
            </a:r>
            <a:r>
              <a:rPr lang="en-US" sz="2100">
                <a:solidFill>
                  <a:srgbClr val="FF0000"/>
                </a:solidFill>
              </a:rPr>
              <a:t>XXX</a:t>
            </a:r>
          </a:p>
          <a:p>
            <a:pPr defTabSz="295740">
              <a:defRPr sz="3936"/>
            </a:pPr>
            <a:r>
              <a:rPr lang="en-US" sz="2100">
                <a:solidFill>
                  <a:schemeClr val="tx1"/>
                </a:solidFill>
              </a:rPr>
              <a:t>Nominator: </a:t>
            </a:r>
            <a:r>
              <a:rPr lang="en-US" sz="2100">
                <a:solidFill>
                  <a:srgbClr val="FF0000"/>
                </a:solidFill>
              </a:rPr>
              <a:t>Full Name (indicate primary TC here)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B5A827C-F910-8A6D-ED93-A16F5450E867}"/>
              </a:ext>
            </a:extLst>
          </p:cNvPr>
          <p:cNvSpPr txBox="1"/>
          <p:nvPr/>
        </p:nvSpPr>
        <p:spPr>
          <a:xfrm>
            <a:off x="-1" y="6483032"/>
            <a:ext cx="42718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/>
              <a:t>Presenter: Nominator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3_ASME_2017">
  <a:themeElements>
    <a:clrScheme name="ASME 1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00539F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SME 2015 Widescreen Template.potx" id="{73C35610-0F83-4E35-892A-67079F73FBC0}" vid="{7D1DEE87-BC46-4D71-B19B-0CBB0E315628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487</Words>
  <Application>Microsoft Office PowerPoint</Application>
  <PresentationFormat>On-screen Show (4:3)</PresentationFormat>
  <Paragraphs>55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Calibri</vt:lpstr>
      <vt:lpstr>Courier New</vt:lpstr>
      <vt:lpstr>Proxima Nova</vt:lpstr>
      <vt:lpstr>3_ASME_2017</vt:lpstr>
      <vt:lpstr>SMASIS Senate Nomination Guidance</vt:lpstr>
      <vt:lpstr>SMASIS Senate Nomination Guidance</vt:lpstr>
      <vt:lpstr>SMASIS Senate Nomination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Brei, Diann</dc:creator>
  <cp:lastModifiedBy>Onur Bilgen</cp:lastModifiedBy>
  <cp:revision>1</cp:revision>
  <cp:lastPrinted>2017-09-07T04:37:44Z</cp:lastPrinted>
  <dcterms:created xsi:type="dcterms:W3CDTF">2006-08-16T00:00:00Z</dcterms:created>
  <dcterms:modified xsi:type="dcterms:W3CDTF">2025-07-18T15:11:40Z</dcterms:modified>
</cp:coreProperties>
</file>